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7" r:id="rId11"/>
    <p:sldId id="288" r:id="rId12"/>
    <p:sldId id="286" r:id="rId13"/>
    <p:sldId id="287" r:id="rId14"/>
    <p:sldId id="268" r:id="rId15"/>
    <p:sldId id="290" r:id="rId16"/>
    <p:sldId id="269" r:id="rId17"/>
    <p:sldId id="292" r:id="rId18"/>
    <p:sldId id="293" r:id="rId19"/>
    <p:sldId id="271" r:id="rId20"/>
    <p:sldId id="272" r:id="rId21"/>
    <p:sldId id="273" r:id="rId22"/>
    <p:sldId id="294" r:id="rId23"/>
    <p:sldId id="295" r:id="rId24"/>
    <p:sldId id="296" r:id="rId25"/>
    <p:sldId id="297" r:id="rId26"/>
    <p:sldId id="298" r:id="rId27"/>
    <p:sldId id="311" r:id="rId28"/>
    <p:sldId id="313" r:id="rId29"/>
    <p:sldId id="321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278" r:id="rId38"/>
    <p:sldId id="291" r:id="rId39"/>
    <p:sldId id="279" r:id="rId40"/>
    <p:sldId id="314" r:id="rId41"/>
    <p:sldId id="315" r:id="rId42"/>
    <p:sldId id="289" r:id="rId43"/>
    <p:sldId id="329" r:id="rId44"/>
    <p:sldId id="304" r:id="rId45"/>
    <p:sldId id="316" r:id="rId46"/>
    <p:sldId id="317" r:id="rId47"/>
    <p:sldId id="318" r:id="rId48"/>
    <p:sldId id="319" r:id="rId49"/>
    <p:sldId id="320" r:id="rId50"/>
    <p:sldId id="284" r:id="rId51"/>
    <p:sldId id="285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433" autoAdjust="0"/>
  </p:normalViewPr>
  <p:slideViewPr>
    <p:cSldViewPr snapToGrid="0">
      <p:cViewPr varScale="1">
        <p:scale>
          <a:sx n="68" d="100"/>
          <a:sy n="68" d="100"/>
        </p:scale>
        <p:origin x="78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34D38D-1375-408A-8AE0-EDB97596076A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E4F92AFC-F894-443D-83CC-1A2AAF2F4600}">
      <dgm:prSet phldrT="[Text]"/>
      <dgm:spPr/>
      <dgm:t>
        <a:bodyPr/>
        <a:lstStyle/>
        <a:p>
          <a:r>
            <a:rPr lang="en-US" dirty="0" err="1">
              <a:ln>
                <a:noFill/>
              </a:ln>
            </a:rPr>
            <a:t>Nguyễn</a:t>
          </a:r>
          <a:r>
            <a:rPr lang="en-US" dirty="0">
              <a:ln>
                <a:noFill/>
              </a:ln>
            </a:rPr>
            <a:t> </a:t>
          </a:r>
          <a:r>
            <a:rPr lang="en-US" dirty="0" err="1">
              <a:ln>
                <a:noFill/>
              </a:ln>
            </a:rPr>
            <a:t>Văn</a:t>
          </a:r>
          <a:r>
            <a:rPr lang="en-US" dirty="0">
              <a:ln>
                <a:noFill/>
              </a:ln>
            </a:rPr>
            <a:t> Sang</a:t>
          </a:r>
        </a:p>
      </dgm:t>
    </dgm:pt>
    <dgm:pt modelId="{B1AC8A3E-A603-414E-B540-B8372EBE8E98}" type="parTrans" cxnId="{D11E3939-7DF8-4A3F-9EA3-EEE9877094FF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ABECABA5-9A8E-4DD6-8BA3-10CA14A952CB}" type="sibTrans" cxnId="{D11E3939-7DF8-4A3F-9EA3-EEE9877094FF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Instructor</a:t>
          </a:r>
        </a:p>
      </dgm:t>
    </dgm:pt>
    <dgm:pt modelId="{7E3D20CC-9B0F-486E-B088-1E792CE1FA75}">
      <dgm:prSet phldrT="[Text]"/>
      <dgm:spPr/>
      <dgm:t>
        <a:bodyPr/>
        <a:lstStyle/>
        <a:p>
          <a:r>
            <a:rPr lang="en-US">
              <a:ln>
                <a:noFill/>
              </a:ln>
            </a:rPr>
            <a:t>Lê Văn Dương</a:t>
          </a:r>
        </a:p>
      </dgm:t>
    </dgm:pt>
    <dgm:pt modelId="{858DE9E8-50D4-4B77-A9AA-260DEA689A19}" type="parTrans" cxnId="{3AA05962-1B81-4A02-8EF7-AB3D946767FA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BD597884-3AED-40F2-81AA-46B6C3DBC7F2}" type="sibTrans" cxnId="{3AA05962-1B81-4A02-8EF7-AB3D946767FA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 dirty="0">
              <a:ln>
                <a:noFill/>
              </a:ln>
            </a:rPr>
            <a:t>Project Manager</a:t>
          </a:r>
        </a:p>
      </dgm:t>
    </dgm:pt>
    <dgm:pt modelId="{9816377C-CA66-4873-BFA3-6E364D86CEE4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Vũ Văn Quyết</a:t>
          </a:r>
        </a:p>
      </dgm:t>
    </dgm:pt>
    <dgm:pt modelId="{F8321896-7661-47F3-952F-A5A556818BD9}" type="parTrans" cxnId="{94A237EA-7163-4853-9BE3-48A3B24F60A2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2C1B8FDD-E9CF-44B0-B5C0-60B53C1FA907}" type="sibTrans" cxnId="{94A237EA-7163-4853-9BE3-48A3B24F60A2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 dirty="0">
              <a:ln>
                <a:noFill/>
              </a:ln>
            </a:rPr>
            <a:t>Technical Leader</a:t>
          </a:r>
        </a:p>
      </dgm:t>
    </dgm:pt>
    <dgm:pt modelId="{5F28B918-906E-4F88-AA57-E47D83F02E88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 Đặng Lê Tuấn</a:t>
          </a:r>
        </a:p>
      </dgm:t>
    </dgm:pt>
    <dgm:pt modelId="{82D2F21E-856E-4986-AC4B-A901316097DA}" type="parTrans" cxnId="{67F12644-52A9-4906-BAAC-3F677A5878D4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E2650F4E-868E-459E-A092-0FE37CCEFD06}" type="sibTrans" cxnId="{67F12644-52A9-4906-BAAC-3F677A5878D4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CA833BB1-F590-4B00-9D80-CF5060EE7AC2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>
              <a:ln>
                <a:noFill/>
              </a:ln>
            </a:rPr>
            <a:t>Đặng Lê Tuấn</a:t>
          </a:r>
        </a:p>
      </dgm:t>
    </dgm:pt>
    <dgm:pt modelId="{F8B1B2EA-0F1E-4ACF-B9BA-D322BA6943E0}" type="parTrans" cxnId="{4E7A5015-5DA5-485A-9906-7FBDBC47B58A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4E9AD284-0E67-4F95-A63F-B92CDA2B6107}" type="sibTrans" cxnId="{4E7A5015-5DA5-485A-9906-7FBDBC47B58A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Tester</a:t>
          </a:r>
        </a:p>
      </dgm:t>
    </dgm:pt>
    <dgm:pt modelId="{D664221D-AE1C-4208-B8A1-96E9B81534F0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Trịnh Đình Quyêt</a:t>
          </a:r>
        </a:p>
      </dgm:t>
    </dgm:pt>
    <dgm:pt modelId="{309FF3E0-6EA7-4C1D-873E-CFDA83DA0D3B}" type="parTrans" cxnId="{C85F53EC-786F-4F4C-94B4-BFA9306B4E7E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7B81C682-7BD4-4D70-B984-CB9B3EB7109E}" type="sibTrans" cxnId="{C85F53EC-786F-4F4C-94B4-BFA9306B4E7E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9805FCE1-8EF2-4D7D-A30F-FF125B9E2597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>
              <a:ln>
                <a:noFill/>
              </a:ln>
            </a:rPr>
            <a:t>Trịnh Đình Quyết</a:t>
          </a:r>
        </a:p>
      </dgm:t>
    </dgm:pt>
    <dgm:pt modelId="{A1C4869E-713F-46FF-9178-16D4915DEC0D}" type="sibTrans" cxnId="{1C77213E-322A-4699-89A6-0926BFF2D8C4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Test Leader/QA</a:t>
          </a:r>
        </a:p>
      </dgm:t>
    </dgm:pt>
    <dgm:pt modelId="{4F568B2B-5D3A-44F9-8D2F-6C4F617A1031}" type="parTrans" cxnId="{1C77213E-322A-4699-89A6-0926BFF2D8C4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CE324FB9-D661-4813-9AC3-6DA2EEEFADAC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Lê Văn Dương</a:t>
          </a:r>
        </a:p>
      </dgm:t>
    </dgm:pt>
    <dgm:pt modelId="{3069C6EB-632F-4A4F-B9BF-8A221240F189}" type="parTrans" cxnId="{8C416CD1-9043-48A0-A2D2-3CA0344C43CB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F9C0B734-D027-4FCD-8F54-5B4B2FA8C59E}" type="sibTrans" cxnId="{8C416CD1-9043-48A0-A2D2-3CA0344C43CB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AED6C4BD-10D7-417C-9109-D4B085DF79D8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ln>
                <a:noFill/>
              </a:ln>
            </a:rPr>
            <a:t>Lê Gia Hoàng</a:t>
          </a:r>
        </a:p>
      </dgm:t>
    </dgm:pt>
    <dgm:pt modelId="{263953D2-E6F9-4643-8EE8-C3FA6F219326}" type="parTrans" cxnId="{717E524C-C196-42B4-82D9-DB88CE2EA1B4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038470E4-D0CA-4462-A9A9-6E7B274ECD99}" type="sibTrans" cxnId="{717E524C-C196-42B4-82D9-DB88CE2EA1B4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Developer</a:t>
          </a:r>
        </a:p>
      </dgm:t>
    </dgm:pt>
    <dgm:pt modelId="{761B2A53-97DE-4A73-8203-F53B8FC6786C}">
      <dgm:prSet phldrT="[Text]"/>
      <dgm:spPr>
        <a:solidFill>
          <a:schemeClr val="accent6"/>
        </a:solidFill>
      </dgm:spPr>
      <dgm:t>
        <a:bodyPr/>
        <a:lstStyle/>
        <a:p>
          <a:r>
            <a:rPr lang="en-US">
              <a:ln>
                <a:noFill/>
              </a:ln>
            </a:rPr>
            <a:t>Đặng Lê Tuấn</a:t>
          </a:r>
        </a:p>
      </dgm:t>
    </dgm:pt>
    <dgm:pt modelId="{C8225F34-92BD-4391-979C-73B009AAB15F}" type="parTrans" cxnId="{80ED9A85-9056-4BB3-9363-AE1BC0FAAF6E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20329DBF-A4FF-49E0-A822-7B4BEA610FBE}" type="sibTrans" cxnId="{80ED9A85-9056-4BB3-9363-AE1BC0FAAF6E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Design Leader</a:t>
          </a:r>
        </a:p>
      </dgm:t>
    </dgm:pt>
    <dgm:pt modelId="{90E97D21-59D2-45C0-9066-B1C8A341CA88}">
      <dgm:prSet phldrT="[Text]"/>
      <dgm:spPr>
        <a:solidFill>
          <a:schemeClr val="accent6"/>
        </a:solidFill>
      </dgm:spPr>
      <dgm:t>
        <a:bodyPr/>
        <a:lstStyle/>
        <a:p>
          <a:r>
            <a:rPr lang="en-US">
              <a:ln>
                <a:noFill/>
              </a:ln>
            </a:rPr>
            <a:t>Lê Gia Hoàng</a:t>
          </a:r>
        </a:p>
      </dgm:t>
    </dgm:pt>
    <dgm:pt modelId="{C9A013BF-A521-4077-AF46-53BF9CD27121}" type="parTrans" cxnId="{06A011C2-093C-44A9-BA07-1AD8DF79AA8F}">
      <dgm:prSet/>
      <dgm:spPr/>
      <dgm:t>
        <a:bodyPr/>
        <a:lstStyle/>
        <a:p>
          <a:endParaRPr lang="en-US">
            <a:ln>
              <a:noFill/>
            </a:ln>
          </a:endParaRPr>
        </a:p>
      </dgm:t>
    </dgm:pt>
    <dgm:pt modelId="{E1187DA4-99F6-436B-9FCF-85E7426B8B87}" type="sibTrans" cxnId="{06A011C2-093C-44A9-BA07-1AD8DF79AA8F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ln>
                <a:noFill/>
              </a:ln>
            </a:rPr>
            <a:t>Designer</a:t>
          </a:r>
        </a:p>
      </dgm:t>
    </dgm:pt>
    <dgm:pt modelId="{B9BA7C7F-5E80-473E-849A-E6F4B094FD9A}" type="pres">
      <dgm:prSet presAssocID="{7334D38D-1375-408A-8AE0-EDB97596076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18349D0-B533-48D7-AC19-65217EBDB3C6}" type="pres">
      <dgm:prSet presAssocID="{E4F92AFC-F894-443D-83CC-1A2AAF2F4600}" presName="hierRoot1" presStyleCnt="0">
        <dgm:presLayoutVars>
          <dgm:hierBranch val="init"/>
        </dgm:presLayoutVars>
      </dgm:prSet>
      <dgm:spPr/>
    </dgm:pt>
    <dgm:pt modelId="{B7100100-57DF-40D6-A1F6-8D2958C85043}" type="pres">
      <dgm:prSet presAssocID="{E4F92AFC-F894-443D-83CC-1A2AAF2F4600}" presName="rootComposite1" presStyleCnt="0"/>
      <dgm:spPr/>
    </dgm:pt>
    <dgm:pt modelId="{ADA7951F-EF23-4D17-B31E-60A0926468EE}" type="pres">
      <dgm:prSet presAssocID="{E4F92AFC-F894-443D-83CC-1A2AAF2F4600}" presName="rootText1" presStyleLbl="node0" presStyleIdx="0" presStyleCnt="1" custScaleX="109482" custLinFactNeighborX="-5189" custLinFactNeighborY="0">
        <dgm:presLayoutVars>
          <dgm:chMax/>
          <dgm:chPref val="3"/>
        </dgm:presLayoutVars>
      </dgm:prSet>
      <dgm:spPr/>
    </dgm:pt>
    <dgm:pt modelId="{8A69615D-F8F8-429C-AFBC-140CD881FA23}" type="pres">
      <dgm:prSet presAssocID="{E4F92AFC-F894-443D-83CC-1A2AAF2F4600}" presName="titleText1" presStyleLbl="fgAcc0" presStyleIdx="0" presStyleCnt="1" custLinFactNeighborX="3569" custLinFactNeighborY="18611">
        <dgm:presLayoutVars>
          <dgm:chMax val="0"/>
          <dgm:chPref val="0"/>
        </dgm:presLayoutVars>
      </dgm:prSet>
      <dgm:spPr/>
    </dgm:pt>
    <dgm:pt modelId="{5C461C12-CB89-4498-9DFD-708F3D4A5AE8}" type="pres">
      <dgm:prSet presAssocID="{E4F92AFC-F894-443D-83CC-1A2AAF2F4600}" presName="rootConnector1" presStyleLbl="node1" presStyleIdx="0" presStyleCnt="10"/>
      <dgm:spPr/>
    </dgm:pt>
    <dgm:pt modelId="{1CB22586-83BA-4D34-9D63-37F8793B90B6}" type="pres">
      <dgm:prSet presAssocID="{E4F92AFC-F894-443D-83CC-1A2AAF2F4600}" presName="hierChild2" presStyleCnt="0"/>
      <dgm:spPr/>
    </dgm:pt>
    <dgm:pt modelId="{883A0004-7E51-4776-AB8F-00DF680862C9}" type="pres">
      <dgm:prSet presAssocID="{858DE9E8-50D4-4B77-A9AA-260DEA689A19}" presName="Name37" presStyleLbl="parChTrans1D2" presStyleIdx="0" presStyleCnt="1"/>
      <dgm:spPr/>
    </dgm:pt>
    <dgm:pt modelId="{25EAA120-D58A-4283-8FDC-BAEDA6C76A61}" type="pres">
      <dgm:prSet presAssocID="{7E3D20CC-9B0F-486E-B088-1E792CE1FA75}" presName="hierRoot2" presStyleCnt="0">
        <dgm:presLayoutVars>
          <dgm:hierBranch val="init"/>
        </dgm:presLayoutVars>
      </dgm:prSet>
      <dgm:spPr/>
    </dgm:pt>
    <dgm:pt modelId="{94AA2E85-C7A4-4017-88D3-BFC245F97264}" type="pres">
      <dgm:prSet presAssocID="{7E3D20CC-9B0F-486E-B088-1E792CE1FA75}" presName="rootComposite" presStyleCnt="0"/>
      <dgm:spPr/>
    </dgm:pt>
    <dgm:pt modelId="{B12BD221-688A-45A4-B05A-AF54B7DBC4B8}" type="pres">
      <dgm:prSet presAssocID="{7E3D20CC-9B0F-486E-B088-1E792CE1FA75}" presName="rootText" presStyleLbl="node1" presStyleIdx="0" presStyleCnt="10" custScaleX="105556">
        <dgm:presLayoutVars>
          <dgm:chMax/>
          <dgm:chPref val="3"/>
        </dgm:presLayoutVars>
      </dgm:prSet>
      <dgm:spPr/>
    </dgm:pt>
    <dgm:pt modelId="{9F25BC85-E77C-409A-89C2-95BA1AD81163}" type="pres">
      <dgm:prSet presAssocID="{7E3D20CC-9B0F-486E-B088-1E792CE1FA75}" presName="titleText2" presStyleLbl="fgAcc1" presStyleIdx="0" presStyleCnt="10" custScaleX="118944" custScaleY="94099">
        <dgm:presLayoutVars>
          <dgm:chMax val="0"/>
          <dgm:chPref val="0"/>
        </dgm:presLayoutVars>
      </dgm:prSet>
      <dgm:spPr/>
    </dgm:pt>
    <dgm:pt modelId="{5F55DB1A-F255-4B0D-B27A-17876473A03C}" type="pres">
      <dgm:prSet presAssocID="{7E3D20CC-9B0F-486E-B088-1E792CE1FA75}" presName="rootConnector" presStyleLbl="node2" presStyleIdx="0" presStyleCnt="0"/>
      <dgm:spPr/>
    </dgm:pt>
    <dgm:pt modelId="{2068F839-2697-44F9-B1A6-3F3B26A2AD90}" type="pres">
      <dgm:prSet presAssocID="{7E3D20CC-9B0F-486E-B088-1E792CE1FA75}" presName="hierChild4" presStyleCnt="0"/>
      <dgm:spPr/>
    </dgm:pt>
    <dgm:pt modelId="{D9B0C917-42E9-4C4C-8D89-4A9EF5612CE2}" type="pres">
      <dgm:prSet presAssocID="{F8321896-7661-47F3-952F-A5A556818BD9}" presName="Name37" presStyleLbl="parChTrans1D3" presStyleIdx="0" presStyleCnt="3"/>
      <dgm:spPr/>
    </dgm:pt>
    <dgm:pt modelId="{6B60A97B-3094-446A-BC28-00CB6942FCBF}" type="pres">
      <dgm:prSet presAssocID="{9816377C-CA66-4873-BFA3-6E364D86CEE4}" presName="hierRoot2" presStyleCnt="0">
        <dgm:presLayoutVars>
          <dgm:hierBranch val="init"/>
        </dgm:presLayoutVars>
      </dgm:prSet>
      <dgm:spPr/>
    </dgm:pt>
    <dgm:pt modelId="{618B7A09-8361-4330-BA68-D799B75F7C9E}" type="pres">
      <dgm:prSet presAssocID="{9816377C-CA66-4873-BFA3-6E364D86CEE4}" presName="rootComposite" presStyleCnt="0"/>
      <dgm:spPr/>
    </dgm:pt>
    <dgm:pt modelId="{A2568639-C48A-4361-B813-79B3F69CA822}" type="pres">
      <dgm:prSet presAssocID="{9816377C-CA66-4873-BFA3-6E364D86CEE4}" presName="rootText" presStyleLbl="node1" presStyleIdx="1" presStyleCnt="10">
        <dgm:presLayoutVars>
          <dgm:chMax/>
          <dgm:chPref val="3"/>
        </dgm:presLayoutVars>
      </dgm:prSet>
      <dgm:spPr/>
    </dgm:pt>
    <dgm:pt modelId="{96F1EF70-9149-4113-91E7-50757FEEF8B5}" type="pres">
      <dgm:prSet presAssocID="{9816377C-CA66-4873-BFA3-6E364D86CEE4}" presName="titleText2" presStyleLbl="fgAcc1" presStyleIdx="1" presStyleCnt="10" custScaleX="119847" custScaleY="125323" custLinFactNeighborX="12863" custLinFactNeighborY="22359">
        <dgm:presLayoutVars>
          <dgm:chMax val="0"/>
          <dgm:chPref val="0"/>
        </dgm:presLayoutVars>
      </dgm:prSet>
      <dgm:spPr/>
    </dgm:pt>
    <dgm:pt modelId="{1F104FC4-0424-47CC-8142-9EB73DF234B3}" type="pres">
      <dgm:prSet presAssocID="{9816377C-CA66-4873-BFA3-6E364D86CEE4}" presName="rootConnector" presStyleLbl="node3" presStyleIdx="0" presStyleCnt="0"/>
      <dgm:spPr/>
    </dgm:pt>
    <dgm:pt modelId="{D81C2454-B4EF-462E-A275-CB1515906454}" type="pres">
      <dgm:prSet presAssocID="{9816377C-CA66-4873-BFA3-6E364D86CEE4}" presName="hierChild4" presStyleCnt="0"/>
      <dgm:spPr/>
    </dgm:pt>
    <dgm:pt modelId="{6077D182-5B8B-4235-BCA5-24BE7646D282}" type="pres">
      <dgm:prSet presAssocID="{82D2F21E-856E-4986-AC4B-A901316097DA}" presName="Name37" presStyleLbl="parChTrans1D4" presStyleIdx="0" presStyleCnt="6"/>
      <dgm:spPr/>
    </dgm:pt>
    <dgm:pt modelId="{F75DA0C3-DAF2-4279-9195-E5FF00085CCA}" type="pres">
      <dgm:prSet presAssocID="{5F28B918-906E-4F88-AA57-E47D83F02E88}" presName="hierRoot2" presStyleCnt="0">
        <dgm:presLayoutVars>
          <dgm:hierBranch val="init"/>
        </dgm:presLayoutVars>
      </dgm:prSet>
      <dgm:spPr/>
    </dgm:pt>
    <dgm:pt modelId="{818457E5-18CC-41CC-8E9B-5319BD262C90}" type="pres">
      <dgm:prSet presAssocID="{5F28B918-906E-4F88-AA57-E47D83F02E88}" presName="rootComposite" presStyleCnt="0"/>
      <dgm:spPr/>
    </dgm:pt>
    <dgm:pt modelId="{87D7F144-9ADF-4A79-8594-4606123AF018}" type="pres">
      <dgm:prSet presAssocID="{5F28B918-906E-4F88-AA57-E47D83F02E88}" presName="rootText" presStyleLbl="node1" presStyleIdx="2" presStyleCnt="10">
        <dgm:presLayoutVars>
          <dgm:chMax/>
          <dgm:chPref val="3"/>
        </dgm:presLayoutVars>
      </dgm:prSet>
      <dgm:spPr/>
    </dgm:pt>
    <dgm:pt modelId="{E26AEED3-0853-4430-811E-1D27EF8524A8}" type="pres">
      <dgm:prSet presAssocID="{5F28B918-906E-4F88-AA57-E47D83F02E88}" presName="titleText2" presStyleLbl="fgAcc1" presStyleIdx="2" presStyleCnt="10">
        <dgm:presLayoutVars>
          <dgm:chMax val="0"/>
          <dgm:chPref val="0"/>
        </dgm:presLayoutVars>
      </dgm:prSet>
      <dgm:spPr/>
    </dgm:pt>
    <dgm:pt modelId="{0985DF48-3E6D-4161-A08E-D89F2A4A2B60}" type="pres">
      <dgm:prSet presAssocID="{5F28B918-906E-4F88-AA57-E47D83F02E88}" presName="rootConnector" presStyleLbl="node4" presStyleIdx="0" presStyleCnt="0"/>
      <dgm:spPr/>
    </dgm:pt>
    <dgm:pt modelId="{5A47D5E3-0F1F-4165-B922-F22AE0ECD544}" type="pres">
      <dgm:prSet presAssocID="{5F28B918-906E-4F88-AA57-E47D83F02E88}" presName="hierChild4" presStyleCnt="0"/>
      <dgm:spPr/>
    </dgm:pt>
    <dgm:pt modelId="{A1C1D61D-DA22-4FC6-90FC-BD3372821FAF}" type="pres">
      <dgm:prSet presAssocID="{5F28B918-906E-4F88-AA57-E47D83F02E88}" presName="hierChild5" presStyleCnt="0"/>
      <dgm:spPr/>
    </dgm:pt>
    <dgm:pt modelId="{FD2754C1-E632-4B73-9CCA-8329CBCFA258}" type="pres">
      <dgm:prSet presAssocID="{309FF3E0-6EA7-4C1D-873E-CFDA83DA0D3B}" presName="Name37" presStyleLbl="parChTrans1D4" presStyleIdx="1" presStyleCnt="6"/>
      <dgm:spPr/>
    </dgm:pt>
    <dgm:pt modelId="{7F10AE91-212A-4E45-A19B-BFEBEF62AA28}" type="pres">
      <dgm:prSet presAssocID="{D664221D-AE1C-4208-B8A1-96E9B81534F0}" presName="hierRoot2" presStyleCnt="0">
        <dgm:presLayoutVars>
          <dgm:hierBranch val="init"/>
        </dgm:presLayoutVars>
      </dgm:prSet>
      <dgm:spPr/>
    </dgm:pt>
    <dgm:pt modelId="{F5BE1A3B-F45C-4C1A-990B-9EB54811BFE4}" type="pres">
      <dgm:prSet presAssocID="{D664221D-AE1C-4208-B8A1-96E9B81534F0}" presName="rootComposite" presStyleCnt="0"/>
      <dgm:spPr/>
    </dgm:pt>
    <dgm:pt modelId="{9A1DE650-0DF0-41B8-87C8-5191FEE70D28}" type="pres">
      <dgm:prSet presAssocID="{D664221D-AE1C-4208-B8A1-96E9B81534F0}" presName="rootText" presStyleLbl="node1" presStyleIdx="3" presStyleCnt="10">
        <dgm:presLayoutVars>
          <dgm:chMax/>
          <dgm:chPref val="3"/>
        </dgm:presLayoutVars>
      </dgm:prSet>
      <dgm:spPr/>
    </dgm:pt>
    <dgm:pt modelId="{48A2BBE2-32D5-475D-8ED1-880F01E8A155}" type="pres">
      <dgm:prSet presAssocID="{D664221D-AE1C-4208-B8A1-96E9B81534F0}" presName="titleText2" presStyleLbl="fgAcc1" presStyleIdx="3" presStyleCnt="10">
        <dgm:presLayoutVars>
          <dgm:chMax val="0"/>
          <dgm:chPref val="0"/>
        </dgm:presLayoutVars>
      </dgm:prSet>
      <dgm:spPr/>
    </dgm:pt>
    <dgm:pt modelId="{73F126ED-8614-4C39-ADCA-057EBA3BA3C8}" type="pres">
      <dgm:prSet presAssocID="{D664221D-AE1C-4208-B8A1-96E9B81534F0}" presName="rootConnector" presStyleLbl="node4" presStyleIdx="0" presStyleCnt="0"/>
      <dgm:spPr/>
    </dgm:pt>
    <dgm:pt modelId="{6AE9485C-A652-488C-829A-6FEA2DCEC6C3}" type="pres">
      <dgm:prSet presAssocID="{D664221D-AE1C-4208-B8A1-96E9B81534F0}" presName="hierChild4" presStyleCnt="0"/>
      <dgm:spPr/>
    </dgm:pt>
    <dgm:pt modelId="{385FE272-03B2-49F1-8E1E-CAF9ABAB2C8E}" type="pres">
      <dgm:prSet presAssocID="{D664221D-AE1C-4208-B8A1-96E9B81534F0}" presName="hierChild5" presStyleCnt="0"/>
      <dgm:spPr/>
    </dgm:pt>
    <dgm:pt modelId="{41FDE034-FDF7-4756-89EF-660AB9803BF2}" type="pres">
      <dgm:prSet presAssocID="{3069C6EB-632F-4A4F-B9BF-8A221240F189}" presName="Name37" presStyleLbl="parChTrans1D4" presStyleIdx="2" presStyleCnt="6"/>
      <dgm:spPr/>
    </dgm:pt>
    <dgm:pt modelId="{ECA8BE72-4D5E-4205-A9C7-A0E4D21B59E1}" type="pres">
      <dgm:prSet presAssocID="{CE324FB9-D661-4813-9AC3-6DA2EEEFADAC}" presName="hierRoot2" presStyleCnt="0">
        <dgm:presLayoutVars>
          <dgm:hierBranch val="init"/>
        </dgm:presLayoutVars>
      </dgm:prSet>
      <dgm:spPr/>
    </dgm:pt>
    <dgm:pt modelId="{77DA172D-0A04-4D41-8144-EA12BCF29357}" type="pres">
      <dgm:prSet presAssocID="{CE324FB9-D661-4813-9AC3-6DA2EEEFADAC}" presName="rootComposite" presStyleCnt="0"/>
      <dgm:spPr/>
    </dgm:pt>
    <dgm:pt modelId="{BAB3D042-025C-471F-B939-4A4CE41ED409}" type="pres">
      <dgm:prSet presAssocID="{CE324FB9-D661-4813-9AC3-6DA2EEEFADAC}" presName="rootText" presStyleLbl="node1" presStyleIdx="4" presStyleCnt="10">
        <dgm:presLayoutVars>
          <dgm:chMax/>
          <dgm:chPref val="3"/>
        </dgm:presLayoutVars>
      </dgm:prSet>
      <dgm:spPr/>
    </dgm:pt>
    <dgm:pt modelId="{E1352923-C8CF-421D-B532-5B73793CCE17}" type="pres">
      <dgm:prSet presAssocID="{CE324FB9-D661-4813-9AC3-6DA2EEEFADAC}" presName="titleText2" presStyleLbl="fgAcc1" presStyleIdx="4" presStyleCnt="10">
        <dgm:presLayoutVars>
          <dgm:chMax val="0"/>
          <dgm:chPref val="0"/>
        </dgm:presLayoutVars>
      </dgm:prSet>
      <dgm:spPr/>
    </dgm:pt>
    <dgm:pt modelId="{C29850B1-E246-4CE3-AFBA-E0BA52F512E0}" type="pres">
      <dgm:prSet presAssocID="{CE324FB9-D661-4813-9AC3-6DA2EEEFADAC}" presName="rootConnector" presStyleLbl="node4" presStyleIdx="0" presStyleCnt="0"/>
      <dgm:spPr/>
    </dgm:pt>
    <dgm:pt modelId="{F1B75542-4763-4002-8E03-D584CEE0B739}" type="pres">
      <dgm:prSet presAssocID="{CE324FB9-D661-4813-9AC3-6DA2EEEFADAC}" presName="hierChild4" presStyleCnt="0"/>
      <dgm:spPr/>
    </dgm:pt>
    <dgm:pt modelId="{E383E2BB-093B-4D8C-BED3-9DA3D087C7B0}" type="pres">
      <dgm:prSet presAssocID="{CE324FB9-D661-4813-9AC3-6DA2EEEFADAC}" presName="hierChild5" presStyleCnt="0"/>
      <dgm:spPr/>
    </dgm:pt>
    <dgm:pt modelId="{C66CC764-7096-4898-8199-D7BF3F459BBB}" type="pres">
      <dgm:prSet presAssocID="{263953D2-E6F9-4643-8EE8-C3FA6F219326}" presName="Name37" presStyleLbl="parChTrans1D4" presStyleIdx="3" presStyleCnt="6"/>
      <dgm:spPr/>
    </dgm:pt>
    <dgm:pt modelId="{894EF676-B79D-48F2-B705-97BC93792AFF}" type="pres">
      <dgm:prSet presAssocID="{AED6C4BD-10D7-417C-9109-D4B085DF79D8}" presName="hierRoot2" presStyleCnt="0">
        <dgm:presLayoutVars>
          <dgm:hierBranch val="init"/>
        </dgm:presLayoutVars>
      </dgm:prSet>
      <dgm:spPr/>
    </dgm:pt>
    <dgm:pt modelId="{BAD2D264-D590-49EE-B74D-A67E3BF94D69}" type="pres">
      <dgm:prSet presAssocID="{AED6C4BD-10D7-417C-9109-D4B085DF79D8}" presName="rootComposite" presStyleCnt="0"/>
      <dgm:spPr/>
    </dgm:pt>
    <dgm:pt modelId="{8BC7D37D-B40B-437E-964A-11A66F730EAD}" type="pres">
      <dgm:prSet presAssocID="{AED6C4BD-10D7-417C-9109-D4B085DF79D8}" presName="rootText" presStyleLbl="node1" presStyleIdx="5" presStyleCnt="10">
        <dgm:presLayoutVars>
          <dgm:chMax/>
          <dgm:chPref val="3"/>
        </dgm:presLayoutVars>
      </dgm:prSet>
      <dgm:spPr/>
    </dgm:pt>
    <dgm:pt modelId="{5C5E471A-8563-4D42-9D79-7CDB7BABE48E}" type="pres">
      <dgm:prSet presAssocID="{AED6C4BD-10D7-417C-9109-D4B085DF79D8}" presName="titleText2" presStyleLbl="fgAcc1" presStyleIdx="5" presStyleCnt="10">
        <dgm:presLayoutVars>
          <dgm:chMax val="0"/>
          <dgm:chPref val="0"/>
        </dgm:presLayoutVars>
      </dgm:prSet>
      <dgm:spPr/>
    </dgm:pt>
    <dgm:pt modelId="{EE3F8D29-3C1A-4310-AC03-72D4E340CDAF}" type="pres">
      <dgm:prSet presAssocID="{AED6C4BD-10D7-417C-9109-D4B085DF79D8}" presName="rootConnector" presStyleLbl="node4" presStyleIdx="0" presStyleCnt="0"/>
      <dgm:spPr/>
    </dgm:pt>
    <dgm:pt modelId="{EF0EFEDD-4426-4506-A58C-8F1951E001D1}" type="pres">
      <dgm:prSet presAssocID="{AED6C4BD-10D7-417C-9109-D4B085DF79D8}" presName="hierChild4" presStyleCnt="0"/>
      <dgm:spPr/>
    </dgm:pt>
    <dgm:pt modelId="{7FB4C469-5EE6-4736-9E79-1D88D2AF3EA0}" type="pres">
      <dgm:prSet presAssocID="{AED6C4BD-10D7-417C-9109-D4B085DF79D8}" presName="hierChild5" presStyleCnt="0"/>
      <dgm:spPr/>
    </dgm:pt>
    <dgm:pt modelId="{F5AC25D4-1979-459F-844F-E0B97EB6B420}" type="pres">
      <dgm:prSet presAssocID="{9816377C-CA66-4873-BFA3-6E364D86CEE4}" presName="hierChild5" presStyleCnt="0"/>
      <dgm:spPr/>
    </dgm:pt>
    <dgm:pt modelId="{E87B7177-C1D2-490D-BFB2-FCE75D000B70}" type="pres">
      <dgm:prSet presAssocID="{4F568B2B-5D3A-44F9-8D2F-6C4F617A1031}" presName="Name37" presStyleLbl="parChTrans1D3" presStyleIdx="1" presStyleCnt="3"/>
      <dgm:spPr/>
    </dgm:pt>
    <dgm:pt modelId="{BAFCB20A-2764-412B-A7D8-82DFBE83B14C}" type="pres">
      <dgm:prSet presAssocID="{9805FCE1-8EF2-4D7D-A30F-FF125B9E2597}" presName="hierRoot2" presStyleCnt="0">
        <dgm:presLayoutVars>
          <dgm:hierBranch val="init"/>
        </dgm:presLayoutVars>
      </dgm:prSet>
      <dgm:spPr/>
    </dgm:pt>
    <dgm:pt modelId="{66647C65-E43B-4C05-89D3-558D98B925B4}" type="pres">
      <dgm:prSet presAssocID="{9805FCE1-8EF2-4D7D-A30F-FF125B9E2597}" presName="rootComposite" presStyleCnt="0"/>
      <dgm:spPr/>
    </dgm:pt>
    <dgm:pt modelId="{12BA1CDC-BF41-4EAC-B0E7-297CD7633B48}" type="pres">
      <dgm:prSet presAssocID="{9805FCE1-8EF2-4D7D-A30F-FF125B9E2597}" presName="rootText" presStyleLbl="node1" presStyleIdx="6" presStyleCnt="10">
        <dgm:presLayoutVars>
          <dgm:chMax/>
          <dgm:chPref val="3"/>
        </dgm:presLayoutVars>
      </dgm:prSet>
      <dgm:spPr/>
    </dgm:pt>
    <dgm:pt modelId="{960D02B2-EEB7-4DA2-87FF-5A2167A464AE}" type="pres">
      <dgm:prSet presAssocID="{9805FCE1-8EF2-4D7D-A30F-FF125B9E2597}" presName="titleText2" presStyleLbl="fgAcc1" presStyleIdx="6" presStyleCnt="10" custLinFactNeighborX="1048" custLinFactNeighborY="27329">
        <dgm:presLayoutVars>
          <dgm:chMax val="0"/>
          <dgm:chPref val="0"/>
        </dgm:presLayoutVars>
      </dgm:prSet>
      <dgm:spPr/>
    </dgm:pt>
    <dgm:pt modelId="{8EB30363-824B-4906-8F57-E75BFCB632F4}" type="pres">
      <dgm:prSet presAssocID="{9805FCE1-8EF2-4D7D-A30F-FF125B9E2597}" presName="rootConnector" presStyleLbl="node3" presStyleIdx="0" presStyleCnt="0"/>
      <dgm:spPr/>
    </dgm:pt>
    <dgm:pt modelId="{828D605E-E7F2-4882-99A5-959170E2767A}" type="pres">
      <dgm:prSet presAssocID="{9805FCE1-8EF2-4D7D-A30F-FF125B9E2597}" presName="hierChild4" presStyleCnt="0"/>
      <dgm:spPr/>
    </dgm:pt>
    <dgm:pt modelId="{5C02EAFD-8CC8-48E1-B4F4-106665620A6E}" type="pres">
      <dgm:prSet presAssocID="{F8B1B2EA-0F1E-4ACF-B9BA-D322BA6943E0}" presName="Name37" presStyleLbl="parChTrans1D4" presStyleIdx="4" presStyleCnt="6"/>
      <dgm:spPr/>
    </dgm:pt>
    <dgm:pt modelId="{A989152C-24D2-45CD-81E3-5EBB1B32AC03}" type="pres">
      <dgm:prSet presAssocID="{CA833BB1-F590-4B00-9D80-CF5060EE7AC2}" presName="hierRoot2" presStyleCnt="0">
        <dgm:presLayoutVars>
          <dgm:hierBranch val="init"/>
        </dgm:presLayoutVars>
      </dgm:prSet>
      <dgm:spPr/>
    </dgm:pt>
    <dgm:pt modelId="{79109D8D-0972-474B-9817-53357C66EB4C}" type="pres">
      <dgm:prSet presAssocID="{CA833BB1-F590-4B00-9D80-CF5060EE7AC2}" presName="rootComposite" presStyleCnt="0"/>
      <dgm:spPr/>
    </dgm:pt>
    <dgm:pt modelId="{542E98DF-D0F5-45D3-9836-02A12E2DF6B3}" type="pres">
      <dgm:prSet presAssocID="{CA833BB1-F590-4B00-9D80-CF5060EE7AC2}" presName="rootText" presStyleLbl="node1" presStyleIdx="7" presStyleCnt="10">
        <dgm:presLayoutVars>
          <dgm:chMax/>
          <dgm:chPref val="3"/>
        </dgm:presLayoutVars>
      </dgm:prSet>
      <dgm:spPr/>
    </dgm:pt>
    <dgm:pt modelId="{37A54D3E-8158-449B-8FD6-ED9E379CFC31}" type="pres">
      <dgm:prSet presAssocID="{CA833BB1-F590-4B00-9D80-CF5060EE7AC2}" presName="titleText2" presStyleLbl="fgAcc1" presStyleIdx="7" presStyleCnt="10" custLinFactNeighborX="2144">
        <dgm:presLayoutVars>
          <dgm:chMax val="0"/>
          <dgm:chPref val="0"/>
        </dgm:presLayoutVars>
      </dgm:prSet>
      <dgm:spPr/>
    </dgm:pt>
    <dgm:pt modelId="{960FAFE2-3BE4-4200-92F9-5ECDAD277A2D}" type="pres">
      <dgm:prSet presAssocID="{CA833BB1-F590-4B00-9D80-CF5060EE7AC2}" presName="rootConnector" presStyleLbl="node4" presStyleIdx="0" presStyleCnt="0"/>
      <dgm:spPr/>
    </dgm:pt>
    <dgm:pt modelId="{721E15BD-9100-4596-B3AA-0851AD660FFA}" type="pres">
      <dgm:prSet presAssocID="{CA833BB1-F590-4B00-9D80-CF5060EE7AC2}" presName="hierChild4" presStyleCnt="0"/>
      <dgm:spPr/>
    </dgm:pt>
    <dgm:pt modelId="{154FA466-0E15-4FEE-95CC-0DD97D9433DF}" type="pres">
      <dgm:prSet presAssocID="{CA833BB1-F590-4B00-9D80-CF5060EE7AC2}" presName="hierChild5" presStyleCnt="0"/>
      <dgm:spPr/>
    </dgm:pt>
    <dgm:pt modelId="{93017380-31C5-4CBF-BE68-4FDCB2CA0BD2}" type="pres">
      <dgm:prSet presAssocID="{9805FCE1-8EF2-4D7D-A30F-FF125B9E2597}" presName="hierChild5" presStyleCnt="0"/>
      <dgm:spPr/>
    </dgm:pt>
    <dgm:pt modelId="{6A6D0E88-C282-49D1-8F56-7086C3A224E8}" type="pres">
      <dgm:prSet presAssocID="{C8225F34-92BD-4391-979C-73B009AAB15F}" presName="Name37" presStyleLbl="parChTrans1D3" presStyleIdx="2" presStyleCnt="3"/>
      <dgm:spPr/>
    </dgm:pt>
    <dgm:pt modelId="{FA8556CA-C4E8-4D9A-A599-071CDD6E56F2}" type="pres">
      <dgm:prSet presAssocID="{761B2A53-97DE-4A73-8203-F53B8FC6786C}" presName="hierRoot2" presStyleCnt="0">
        <dgm:presLayoutVars>
          <dgm:hierBranch val="init"/>
        </dgm:presLayoutVars>
      </dgm:prSet>
      <dgm:spPr/>
    </dgm:pt>
    <dgm:pt modelId="{BA5E86A0-2BED-435D-B223-9C7EDF7DF068}" type="pres">
      <dgm:prSet presAssocID="{761B2A53-97DE-4A73-8203-F53B8FC6786C}" presName="rootComposite" presStyleCnt="0"/>
      <dgm:spPr/>
    </dgm:pt>
    <dgm:pt modelId="{51F733E8-E124-4598-BE86-AFEDF7A12F05}" type="pres">
      <dgm:prSet presAssocID="{761B2A53-97DE-4A73-8203-F53B8FC6786C}" presName="rootText" presStyleLbl="node1" presStyleIdx="8" presStyleCnt="10">
        <dgm:presLayoutVars>
          <dgm:chMax/>
          <dgm:chPref val="3"/>
        </dgm:presLayoutVars>
      </dgm:prSet>
      <dgm:spPr/>
    </dgm:pt>
    <dgm:pt modelId="{FE0350CC-55F9-41F0-A0C0-98F84E435369}" type="pres">
      <dgm:prSet presAssocID="{761B2A53-97DE-4A73-8203-F53B8FC6786C}" presName="titleText2" presStyleLbl="fgAcc1" presStyleIdx="8" presStyleCnt="10">
        <dgm:presLayoutVars>
          <dgm:chMax val="0"/>
          <dgm:chPref val="0"/>
        </dgm:presLayoutVars>
      </dgm:prSet>
      <dgm:spPr/>
    </dgm:pt>
    <dgm:pt modelId="{99766D7A-5F10-46E0-B6D6-4EB34F3FDD61}" type="pres">
      <dgm:prSet presAssocID="{761B2A53-97DE-4A73-8203-F53B8FC6786C}" presName="rootConnector" presStyleLbl="node3" presStyleIdx="0" presStyleCnt="0"/>
      <dgm:spPr/>
    </dgm:pt>
    <dgm:pt modelId="{506AD44F-CC09-417B-8898-7DAA103B9410}" type="pres">
      <dgm:prSet presAssocID="{761B2A53-97DE-4A73-8203-F53B8FC6786C}" presName="hierChild4" presStyleCnt="0"/>
      <dgm:spPr/>
    </dgm:pt>
    <dgm:pt modelId="{4256AD21-FFA3-40A8-96AD-FD0EA1F9CFE9}" type="pres">
      <dgm:prSet presAssocID="{C9A013BF-A521-4077-AF46-53BF9CD27121}" presName="Name37" presStyleLbl="parChTrans1D4" presStyleIdx="5" presStyleCnt="6"/>
      <dgm:spPr/>
    </dgm:pt>
    <dgm:pt modelId="{442C0D51-E86E-4776-85CB-66639CD297F8}" type="pres">
      <dgm:prSet presAssocID="{90E97D21-59D2-45C0-9066-B1C8A341CA88}" presName="hierRoot2" presStyleCnt="0">
        <dgm:presLayoutVars>
          <dgm:hierBranch val="init"/>
        </dgm:presLayoutVars>
      </dgm:prSet>
      <dgm:spPr/>
    </dgm:pt>
    <dgm:pt modelId="{0ADA3DF8-3742-4225-A2AC-4BDE0CF154AA}" type="pres">
      <dgm:prSet presAssocID="{90E97D21-59D2-45C0-9066-B1C8A341CA88}" presName="rootComposite" presStyleCnt="0"/>
      <dgm:spPr/>
    </dgm:pt>
    <dgm:pt modelId="{2CE9F25E-7A0E-4D16-9E3E-37A3F2CBCC41}" type="pres">
      <dgm:prSet presAssocID="{90E97D21-59D2-45C0-9066-B1C8A341CA88}" presName="rootText" presStyleLbl="node1" presStyleIdx="9" presStyleCnt="10">
        <dgm:presLayoutVars>
          <dgm:chMax/>
          <dgm:chPref val="3"/>
        </dgm:presLayoutVars>
      </dgm:prSet>
      <dgm:spPr/>
    </dgm:pt>
    <dgm:pt modelId="{2CFE6676-2B00-4F59-84C4-0D7F2DF0186B}" type="pres">
      <dgm:prSet presAssocID="{90E97D21-59D2-45C0-9066-B1C8A341CA88}" presName="titleText2" presStyleLbl="fgAcc1" presStyleIdx="9" presStyleCnt="10">
        <dgm:presLayoutVars>
          <dgm:chMax val="0"/>
          <dgm:chPref val="0"/>
        </dgm:presLayoutVars>
      </dgm:prSet>
      <dgm:spPr/>
    </dgm:pt>
    <dgm:pt modelId="{D4DB7913-90CB-433A-8A8B-BC2E861CB270}" type="pres">
      <dgm:prSet presAssocID="{90E97D21-59D2-45C0-9066-B1C8A341CA88}" presName="rootConnector" presStyleLbl="node4" presStyleIdx="0" presStyleCnt="0"/>
      <dgm:spPr/>
    </dgm:pt>
    <dgm:pt modelId="{2B7D71AF-2296-4232-A041-95BAB517BE9C}" type="pres">
      <dgm:prSet presAssocID="{90E97D21-59D2-45C0-9066-B1C8A341CA88}" presName="hierChild4" presStyleCnt="0"/>
      <dgm:spPr/>
    </dgm:pt>
    <dgm:pt modelId="{FB570716-0D67-4DDA-B54E-481A12FA06CE}" type="pres">
      <dgm:prSet presAssocID="{90E97D21-59D2-45C0-9066-B1C8A341CA88}" presName="hierChild5" presStyleCnt="0"/>
      <dgm:spPr/>
    </dgm:pt>
    <dgm:pt modelId="{0A3875F6-CB5B-4145-8099-822C88EE04BA}" type="pres">
      <dgm:prSet presAssocID="{761B2A53-97DE-4A73-8203-F53B8FC6786C}" presName="hierChild5" presStyleCnt="0"/>
      <dgm:spPr/>
    </dgm:pt>
    <dgm:pt modelId="{052A2B72-A74E-4976-81BA-5AF0DFD56B0F}" type="pres">
      <dgm:prSet presAssocID="{7E3D20CC-9B0F-486E-B088-1E792CE1FA75}" presName="hierChild5" presStyleCnt="0"/>
      <dgm:spPr/>
    </dgm:pt>
    <dgm:pt modelId="{7F1A6DCF-257A-4107-832C-37AB2AD11E2C}" type="pres">
      <dgm:prSet presAssocID="{E4F92AFC-F894-443D-83CC-1A2AAF2F4600}" presName="hierChild3" presStyleCnt="0"/>
      <dgm:spPr/>
    </dgm:pt>
  </dgm:ptLst>
  <dgm:cxnLst>
    <dgm:cxn modelId="{AD7B1202-3BAF-487E-81FD-FBED05BC2E1B}" type="presOf" srcId="{2C1B8FDD-E9CF-44B0-B5C0-60B53C1FA907}" destId="{96F1EF70-9149-4113-91E7-50757FEEF8B5}" srcOrd="0" destOrd="0" presId="urn:microsoft.com/office/officeart/2008/layout/NameandTitleOrganizationalChart"/>
    <dgm:cxn modelId="{6409270B-D687-494B-9712-90D8CA8E1AE0}" type="presOf" srcId="{82D2F21E-856E-4986-AC4B-A901316097DA}" destId="{6077D182-5B8B-4235-BCA5-24BE7646D282}" srcOrd="0" destOrd="0" presId="urn:microsoft.com/office/officeart/2008/layout/NameandTitleOrganizationalChart"/>
    <dgm:cxn modelId="{4E7A5015-5DA5-485A-9906-7FBDBC47B58A}" srcId="{9805FCE1-8EF2-4D7D-A30F-FF125B9E2597}" destId="{CA833BB1-F590-4B00-9D80-CF5060EE7AC2}" srcOrd="0" destOrd="0" parTransId="{F8B1B2EA-0F1E-4ACF-B9BA-D322BA6943E0}" sibTransId="{4E9AD284-0E67-4F95-A63F-B92CDA2B6107}"/>
    <dgm:cxn modelId="{2D136318-BAFB-42B6-952B-8E23D0A9A7AA}" type="presOf" srcId="{3069C6EB-632F-4A4F-B9BF-8A221240F189}" destId="{41FDE034-FDF7-4756-89EF-660AB9803BF2}" srcOrd="0" destOrd="0" presId="urn:microsoft.com/office/officeart/2008/layout/NameandTitleOrganizationalChart"/>
    <dgm:cxn modelId="{7347FC18-EB63-41D4-89B5-D406A5E57642}" type="presOf" srcId="{D664221D-AE1C-4208-B8A1-96E9B81534F0}" destId="{73F126ED-8614-4C39-ADCA-057EBA3BA3C8}" srcOrd="1" destOrd="0" presId="urn:microsoft.com/office/officeart/2008/layout/NameandTitleOrganizationalChart"/>
    <dgm:cxn modelId="{4D7B8519-BA4E-4129-AA59-9D4AFC90A8FE}" type="presOf" srcId="{C8225F34-92BD-4391-979C-73B009AAB15F}" destId="{6A6D0E88-C282-49D1-8F56-7086C3A224E8}" srcOrd="0" destOrd="0" presId="urn:microsoft.com/office/officeart/2008/layout/NameandTitleOrganizationalChart"/>
    <dgm:cxn modelId="{55B5E020-E691-4099-9E29-2729F12E4361}" type="presOf" srcId="{9816377C-CA66-4873-BFA3-6E364D86CEE4}" destId="{A2568639-C48A-4361-B813-79B3F69CA822}" srcOrd="0" destOrd="0" presId="urn:microsoft.com/office/officeart/2008/layout/NameandTitleOrganizationalChart"/>
    <dgm:cxn modelId="{E6666B2D-A834-4677-80EC-9469B9F71AB0}" type="presOf" srcId="{F9C0B734-D027-4FCD-8F54-5B4B2FA8C59E}" destId="{E1352923-C8CF-421D-B532-5B73793CCE17}" srcOrd="0" destOrd="0" presId="urn:microsoft.com/office/officeart/2008/layout/NameandTitleOrganizationalChart"/>
    <dgm:cxn modelId="{C1780037-6289-4CF4-B749-4F674A512F28}" type="presOf" srcId="{7334D38D-1375-408A-8AE0-EDB97596076A}" destId="{B9BA7C7F-5E80-473E-849A-E6F4B094FD9A}" srcOrd="0" destOrd="0" presId="urn:microsoft.com/office/officeart/2008/layout/NameandTitleOrganizationalChart"/>
    <dgm:cxn modelId="{4FAFA037-5C01-4A2D-92B3-5CBAA760F685}" type="presOf" srcId="{D664221D-AE1C-4208-B8A1-96E9B81534F0}" destId="{9A1DE650-0DF0-41B8-87C8-5191FEE70D28}" srcOrd="0" destOrd="0" presId="urn:microsoft.com/office/officeart/2008/layout/NameandTitleOrganizationalChart"/>
    <dgm:cxn modelId="{D11E3939-7DF8-4A3F-9EA3-EEE9877094FF}" srcId="{7334D38D-1375-408A-8AE0-EDB97596076A}" destId="{E4F92AFC-F894-443D-83CC-1A2AAF2F4600}" srcOrd="0" destOrd="0" parTransId="{B1AC8A3E-A603-414E-B540-B8372EBE8E98}" sibTransId="{ABECABA5-9A8E-4DD6-8BA3-10CA14A952CB}"/>
    <dgm:cxn modelId="{1C77213E-322A-4699-89A6-0926BFF2D8C4}" srcId="{7E3D20CC-9B0F-486E-B088-1E792CE1FA75}" destId="{9805FCE1-8EF2-4D7D-A30F-FF125B9E2597}" srcOrd="1" destOrd="0" parTransId="{4F568B2B-5D3A-44F9-8D2F-6C4F617A1031}" sibTransId="{A1C4869E-713F-46FF-9178-16D4915DEC0D}"/>
    <dgm:cxn modelId="{41B9DA5E-331D-4412-834A-D26CFAA95BF2}" type="presOf" srcId="{CE324FB9-D661-4813-9AC3-6DA2EEEFADAC}" destId="{BAB3D042-025C-471F-B939-4A4CE41ED409}" srcOrd="0" destOrd="0" presId="urn:microsoft.com/office/officeart/2008/layout/NameandTitleOrganizationalChart"/>
    <dgm:cxn modelId="{A3DB5261-8DE0-41B3-B7A4-498D403ED361}" type="presOf" srcId="{CA833BB1-F590-4B00-9D80-CF5060EE7AC2}" destId="{960FAFE2-3BE4-4200-92F9-5ECDAD277A2D}" srcOrd="1" destOrd="0" presId="urn:microsoft.com/office/officeart/2008/layout/NameandTitleOrganizationalChart"/>
    <dgm:cxn modelId="{254DF761-C0F6-4477-AF27-90ADD7285D82}" type="presOf" srcId="{4F568B2B-5D3A-44F9-8D2F-6C4F617A1031}" destId="{E87B7177-C1D2-490D-BFB2-FCE75D000B70}" srcOrd="0" destOrd="0" presId="urn:microsoft.com/office/officeart/2008/layout/NameandTitleOrganizationalChart"/>
    <dgm:cxn modelId="{3AA05962-1B81-4A02-8EF7-AB3D946767FA}" srcId="{E4F92AFC-F894-443D-83CC-1A2AAF2F4600}" destId="{7E3D20CC-9B0F-486E-B088-1E792CE1FA75}" srcOrd="0" destOrd="0" parTransId="{858DE9E8-50D4-4B77-A9AA-260DEA689A19}" sibTransId="{BD597884-3AED-40F2-81AA-46B6C3DBC7F2}"/>
    <dgm:cxn modelId="{42E55F63-411D-4D19-82A1-CA5B8B30B178}" type="presOf" srcId="{761B2A53-97DE-4A73-8203-F53B8FC6786C}" destId="{99766D7A-5F10-46E0-B6D6-4EB34F3FDD61}" srcOrd="1" destOrd="0" presId="urn:microsoft.com/office/officeart/2008/layout/NameandTitleOrganizationalChart"/>
    <dgm:cxn modelId="{C78B9E43-A425-4699-BEF8-28A263AB5667}" type="presOf" srcId="{AED6C4BD-10D7-417C-9109-D4B085DF79D8}" destId="{EE3F8D29-3C1A-4310-AC03-72D4E340CDAF}" srcOrd="1" destOrd="0" presId="urn:microsoft.com/office/officeart/2008/layout/NameandTitleOrganizationalChart"/>
    <dgm:cxn modelId="{67F12644-52A9-4906-BAAC-3F677A5878D4}" srcId="{9816377C-CA66-4873-BFA3-6E364D86CEE4}" destId="{5F28B918-906E-4F88-AA57-E47D83F02E88}" srcOrd="0" destOrd="0" parTransId="{82D2F21E-856E-4986-AC4B-A901316097DA}" sibTransId="{E2650F4E-868E-459E-A092-0FE37CCEFD06}"/>
    <dgm:cxn modelId="{57C16C65-4B01-475F-8914-4BD9ED5582B0}" type="presOf" srcId="{E4F92AFC-F894-443D-83CC-1A2AAF2F4600}" destId="{5C461C12-CB89-4498-9DFD-708F3D4A5AE8}" srcOrd="1" destOrd="0" presId="urn:microsoft.com/office/officeart/2008/layout/NameandTitleOrganizationalChart"/>
    <dgm:cxn modelId="{1722B546-22AF-41F4-9D4D-406ECE85AD7C}" type="presOf" srcId="{263953D2-E6F9-4643-8EE8-C3FA6F219326}" destId="{C66CC764-7096-4898-8199-D7BF3F459BBB}" srcOrd="0" destOrd="0" presId="urn:microsoft.com/office/officeart/2008/layout/NameandTitleOrganizationalChart"/>
    <dgm:cxn modelId="{E57DCA46-9B1E-4399-93F5-8F2B9E4169FE}" type="presOf" srcId="{A1C4869E-713F-46FF-9178-16D4915DEC0D}" destId="{960D02B2-EEB7-4DA2-87FF-5A2167A464AE}" srcOrd="0" destOrd="0" presId="urn:microsoft.com/office/officeart/2008/layout/NameandTitleOrganizationalChart"/>
    <dgm:cxn modelId="{B3507649-826D-4A93-A2F1-A3FCB7F131A6}" type="presOf" srcId="{761B2A53-97DE-4A73-8203-F53B8FC6786C}" destId="{51F733E8-E124-4598-BE86-AFEDF7A12F05}" srcOrd="0" destOrd="0" presId="urn:microsoft.com/office/officeart/2008/layout/NameandTitleOrganizationalChart"/>
    <dgm:cxn modelId="{99D3FB4A-96D1-4C56-933B-93968E3555F2}" type="presOf" srcId="{5F28B918-906E-4F88-AA57-E47D83F02E88}" destId="{0985DF48-3E6D-4161-A08E-D89F2A4A2B60}" srcOrd="1" destOrd="0" presId="urn:microsoft.com/office/officeart/2008/layout/NameandTitleOrganizationalChart"/>
    <dgm:cxn modelId="{717E524C-C196-42B4-82D9-DB88CE2EA1B4}" srcId="{9816377C-CA66-4873-BFA3-6E364D86CEE4}" destId="{AED6C4BD-10D7-417C-9109-D4B085DF79D8}" srcOrd="3" destOrd="0" parTransId="{263953D2-E6F9-4643-8EE8-C3FA6F219326}" sibTransId="{038470E4-D0CA-4462-A9A9-6E7B274ECD99}"/>
    <dgm:cxn modelId="{286FCC4F-450D-4B3E-9ED4-2056E8B0D5B7}" type="presOf" srcId="{7B81C682-7BD4-4D70-B984-CB9B3EB7109E}" destId="{48A2BBE2-32D5-475D-8ED1-880F01E8A155}" srcOrd="0" destOrd="0" presId="urn:microsoft.com/office/officeart/2008/layout/NameandTitleOrganizationalChart"/>
    <dgm:cxn modelId="{390BE072-ADA0-43F3-8C30-39E1E661C698}" type="presOf" srcId="{E1187DA4-99F6-436B-9FCF-85E7426B8B87}" destId="{2CFE6676-2B00-4F59-84C4-0D7F2DF0186B}" srcOrd="0" destOrd="0" presId="urn:microsoft.com/office/officeart/2008/layout/NameandTitleOrganizationalChart"/>
    <dgm:cxn modelId="{1353B353-DCD5-4E45-80C4-9D55F41841E8}" type="presOf" srcId="{CA833BB1-F590-4B00-9D80-CF5060EE7AC2}" destId="{542E98DF-D0F5-45D3-9836-02A12E2DF6B3}" srcOrd="0" destOrd="0" presId="urn:microsoft.com/office/officeart/2008/layout/NameandTitleOrganizationalChart"/>
    <dgm:cxn modelId="{BDCAD074-51F0-4946-87D6-6E7A5FC0F07D}" type="presOf" srcId="{CE324FB9-D661-4813-9AC3-6DA2EEEFADAC}" destId="{C29850B1-E246-4CE3-AFBA-E0BA52F512E0}" srcOrd="1" destOrd="0" presId="urn:microsoft.com/office/officeart/2008/layout/NameandTitleOrganizationalChart"/>
    <dgm:cxn modelId="{6B8D457B-7E4C-401F-89E9-7A2D42542409}" type="presOf" srcId="{9816377C-CA66-4873-BFA3-6E364D86CEE4}" destId="{1F104FC4-0424-47CC-8142-9EB73DF234B3}" srcOrd="1" destOrd="0" presId="urn:microsoft.com/office/officeart/2008/layout/NameandTitleOrganizationalChart"/>
    <dgm:cxn modelId="{FA20227F-1DE2-40DD-BCF0-BAED082BD0AF}" type="presOf" srcId="{E4F92AFC-F894-443D-83CC-1A2AAF2F4600}" destId="{ADA7951F-EF23-4D17-B31E-60A0926468EE}" srcOrd="0" destOrd="0" presId="urn:microsoft.com/office/officeart/2008/layout/NameandTitleOrganizationalChart"/>
    <dgm:cxn modelId="{80ED9A85-9056-4BB3-9363-AE1BC0FAAF6E}" srcId="{7E3D20CC-9B0F-486E-B088-1E792CE1FA75}" destId="{761B2A53-97DE-4A73-8203-F53B8FC6786C}" srcOrd="2" destOrd="0" parTransId="{C8225F34-92BD-4391-979C-73B009AAB15F}" sibTransId="{20329DBF-A4FF-49E0-A822-7B4BEA610FBE}"/>
    <dgm:cxn modelId="{B2CF1E89-7EA7-41A9-A9BC-546E0BD23961}" type="presOf" srcId="{7E3D20CC-9B0F-486E-B088-1E792CE1FA75}" destId="{5F55DB1A-F255-4B0D-B27A-17876473A03C}" srcOrd="1" destOrd="0" presId="urn:microsoft.com/office/officeart/2008/layout/NameandTitleOrganizationalChart"/>
    <dgm:cxn modelId="{A1B7459D-137E-4196-A0EB-42F75BD15988}" type="presOf" srcId="{90E97D21-59D2-45C0-9066-B1C8A341CA88}" destId="{D4DB7913-90CB-433A-8A8B-BC2E861CB270}" srcOrd="1" destOrd="0" presId="urn:microsoft.com/office/officeart/2008/layout/NameandTitleOrganizationalChart"/>
    <dgm:cxn modelId="{E1F81BA6-9CFB-4FF9-92C8-F52BAB5A20F9}" type="presOf" srcId="{9805FCE1-8EF2-4D7D-A30F-FF125B9E2597}" destId="{8EB30363-824B-4906-8F57-E75BFCB632F4}" srcOrd="1" destOrd="0" presId="urn:microsoft.com/office/officeart/2008/layout/NameandTitleOrganizationalChart"/>
    <dgm:cxn modelId="{E1EC29A8-9945-4AA6-BE3C-ADC559E929EF}" type="presOf" srcId="{ABECABA5-9A8E-4DD6-8BA3-10CA14A952CB}" destId="{8A69615D-F8F8-429C-AFBC-140CD881FA23}" srcOrd="0" destOrd="0" presId="urn:microsoft.com/office/officeart/2008/layout/NameandTitleOrganizationalChart"/>
    <dgm:cxn modelId="{35A126AE-95F6-4D6F-9276-DE5B271804B9}" type="presOf" srcId="{F8B1B2EA-0F1E-4ACF-B9BA-D322BA6943E0}" destId="{5C02EAFD-8CC8-48E1-B4F4-106665620A6E}" srcOrd="0" destOrd="0" presId="urn:microsoft.com/office/officeart/2008/layout/NameandTitleOrganizationalChart"/>
    <dgm:cxn modelId="{43C856B1-FF36-4EFF-B501-03BFD2F23031}" type="presOf" srcId="{4E9AD284-0E67-4F95-A63F-B92CDA2B6107}" destId="{37A54D3E-8158-449B-8FD6-ED9E379CFC31}" srcOrd="0" destOrd="0" presId="urn:microsoft.com/office/officeart/2008/layout/NameandTitleOrganizationalChart"/>
    <dgm:cxn modelId="{C03EB4B3-F7F8-4779-AEE8-2CCB4B024750}" type="presOf" srcId="{858DE9E8-50D4-4B77-A9AA-260DEA689A19}" destId="{883A0004-7E51-4776-AB8F-00DF680862C9}" srcOrd="0" destOrd="0" presId="urn:microsoft.com/office/officeart/2008/layout/NameandTitleOrganizationalChart"/>
    <dgm:cxn modelId="{A11C01B5-55E1-43D5-ADF6-E286EA20ADA5}" type="presOf" srcId="{20329DBF-A4FF-49E0-A822-7B4BEA610FBE}" destId="{FE0350CC-55F9-41F0-A0C0-98F84E435369}" srcOrd="0" destOrd="0" presId="urn:microsoft.com/office/officeart/2008/layout/NameandTitleOrganizationalChart"/>
    <dgm:cxn modelId="{2CC246BA-D79A-406C-948C-738DD4DE971E}" type="presOf" srcId="{C9A013BF-A521-4077-AF46-53BF9CD27121}" destId="{4256AD21-FFA3-40A8-96AD-FD0EA1F9CFE9}" srcOrd="0" destOrd="0" presId="urn:microsoft.com/office/officeart/2008/layout/NameandTitleOrganizationalChart"/>
    <dgm:cxn modelId="{E76769BD-31D6-45D7-AA99-354DD8F8DDD1}" type="presOf" srcId="{038470E4-D0CA-4462-A9A9-6E7B274ECD99}" destId="{5C5E471A-8563-4D42-9D79-7CDB7BABE48E}" srcOrd="0" destOrd="0" presId="urn:microsoft.com/office/officeart/2008/layout/NameandTitleOrganizationalChart"/>
    <dgm:cxn modelId="{FD0D49BE-CB7C-4582-8180-10A63669D82B}" type="presOf" srcId="{7E3D20CC-9B0F-486E-B088-1E792CE1FA75}" destId="{B12BD221-688A-45A4-B05A-AF54B7DBC4B8}" srcOrd="0" destOrd="0" presId="urn:microsoft.com/office/officeart/2008/layout/NameandTitleOrganizationalChart"/>
    <dgm:cxn modelId="{85D4CFBF-28DD-4AFC-85DF-5BD7CF7725E6}" type="presOf" srcId="{9805FCE1-8EF2-4D7D-A30F-FF125B9E2597}" destId="{12BA1CDC-BF41-4EAC-B0E7-297CD7633B48}" srcOrd="0" destOrd="0" presId="urn:microsoft.com/office/officeart/2008/layout/NameandTitleOrganizationalChart"/>
    <dgm:cxn modelId="{06A011C2-093C-44A9-BA07-1AD8DF79AA8F}" srcId="{761B2A53-97DE-4A73-8203-F53B8FC6786C}" destId="{90E97D21-59D2-45C0-9066-B1C8A341CA88}" srcOrd="0" destOrd="0" parTransId="{C9A013BF-A521-4077-AF46-53BF9CD27121}" sibTransId="{E1187DA4-99F6-436B-9FCF-85E7426B8B87}"/>
    <dgm:cxn modelId="{3BAB93C8-9A59-4E11-98DA-BA95261968B7}" type="presOf" srcId="{5F28B918-906E-4F88-AA57-E47D83F02E88}" destId="{87D7F144-9ADF-4A79-8594-4606123AF018}" srcOrd="0" destOrd="0" presId="urn:microsoft.com/office/officeart/2008/layout/NameandTitleOrganizationalChart"/>
    <dgm:cxn modelId="{F772D8CB-1502-42D8-AF0A-968D76131661}" type="presOf" srcId="{E2650F4E-868E-459E-A092-0FE37CCEFD06}" destId="{E26AEED3-0853-4430-811E-1D27EF8524A8}" srcOrd="0" destOrd="0" presId="urn:microsoft.com/office/officeart/2008/layout/NameandTitleOrganizationalChart"/>
    <dgm:cxn modelId="{8C416CD1-9043-48A0-A2D2-3CA0344C43CB}" srcId="{9816377C-CA66-4873-BFA3-6E364D86CEE4}" destId="{CE324FB9-D661-4813-9AC3-6DA2EEEFADAC}" srcOrd="2" destOrd="0" parTransId="{3069C6EB-632F-4A4F-B9BF-8A221240F189}" sibTransId="{F9C0B734-D027-4FCD-8F54-5B4B2FA8C59E}"/>
    <dgm:cxn modelId="{9BD99DD3-CE6F-4797-8546-6029B3B75FA5}" type="presOf" srcId="{F8321896-7661-47F3-952F-A5A556818BD9}" destId="{D9B0C917-42E9-4C4C-8D89-4A9EF5612CE2}" srcOrd="0" destOrd="0" presId="urn:microsoft.com/office/officeart/2008/layout/NameandTitleOrganizationalChart"/>
    <dgm:cxn modelId="{973CFFDC-6A60-4DC9-8CAB-2C53293ECFEC}" type="presOf" srcId="{BD597884-3AED-40F2-81AA-46B6C3DBC7F2}" destId="{9F25BC85-E77C-409A-89C2-95BA1AD81163}" srcOrd="0" destOrd="0" presId="urn:microsoft.com/office/officeart/2008/layout/NameandTitleOrganizationalChart"/>
    <dgm:cxn modelId="{94A237EA-7163-4853-9BE3-48A3B24F60A2}" srcId="{7E3D20CC-9B0F-486E-B088-1E792CE1FA75}" destId="{9816377C-CA66-4873-BFA3-6E364D86CEE4}" srcOrd="0" destOrd="0" parTransId="{F8321896-7661-47F3-952F-A5A556818BD9}" sibTransId="{2C1B8FDD-E9CF-44B0-B5C0-60B53C1FA907}"/>
    <dgm:cxn modelId="{C85F53EC-786F-4F4C-94B4-BFA9306B4E7E}" srcId="{9816377C-CA66-4873-BFA3-6E364D86CEE4}" destId="{D664221D-AE1C-4208-B8A1-96E9B81534F0}" srcOrd="1" destOrd="0" parTransId="{309FF3E0-6EA7-4C1D-873E-CFDA83DA0D3B}" sibTransId="{7B81C682-7BD4-4D70-B984-CB9B3EB7109E}"/>
    <dgm:cxn modelId="{DFDB07EF-11E6-4DCD-926C-108D1440C91D}" type="presOf" srcId="{90E97D21-59D2-45C0-9066-B1C8A341CA88}" destId="{2CE9F25E-7A0E-4D16-9E3E-37A3F2CBCC41}" srcOrd="0" destOrd="0" presId="urn:microsoft.com/office/officeart/2008/layout/NameandTitleOrganizationalChart"/>
    <dgm:cxn modelId="{7C5214F0-3426-4F25-AA59-D64350D6DB85}" type="presOf" srcId="{AED6C4BD-10D7-417C-9109-D4B085DF79D8}" destId="{8BC7D37D-B40B-437E-964A-11A66F730EAD}" srcOrd="0" destOrd="0" presId="urn:microsoft.com/office/officeart/2008/layout/NameandTitleOrganizationalChart"/>
    <dgm:cxn modelId="{7D929AFF-85E2-4959-A7A5-9AD9E6DDC89A}" type="presOf" srcId="{309FF3E0-6EA7-4C1D-873E-CFDA83DA0D3B}" destId="{FD2754C1-E632-4B73-9CCA-8329CBCFA258}" srcOrd="0" destOrd="0" presId="urn:microsoft.com/office/officeart/2008/layout/NameandTitleOrganizationalChart"/>
    <dgm:cxn modelId="{975892FA-0534-4E03-B8DC-75DB306DBADD}" type="presParOf" srcId="{B9BA7C7F-5E80-473E-849A-E6F4B094FD9A}" destId="{818349D0-B533-48D7-AC19-65217EBDB3C6}" srcOrd="0" destOrd="0" presId="urn:microsoft.com/office/officeart/2008/layout/NameandTitleOrganizationalChart"/>
    <dgm:cxn modelId="{37D9807F-7494-45AB-9B12-29984B30F6E2}" type="presParOf" srcId="{818349D0-B533-48D7-AC19-65217EBDB3C6}" destId="{B7100100-57DF-40D6-A1F6-8D2958C85043}" srcOrd="0" destOrd="0" presId="urn:microsoft.com/office/officeart/2008/layout/NameandTitleOrganizationalChart"/>
    <dgm:cxn modelId="{74A3B1A4-B610-4918-9E8C-FD984F78DE69}" type="presParOf" srcId="{B7100100-57DF-40D6-A1F6-8D2958C85043}" destId="{ADA7951F-EF23-4D17-B31E-60A0926468EE}" srcOrd="0" destOrd="0" presId="urn:microsoft.com/office/officeart/2008/layout/NameandTitleOrganizationalChart"/>
    <dgm:cxn modelId="{0A28B8EC-C864-44B3-AB3A-1A14CB4B47A9}" type="presParOf" srcId="{B7100100-57DF-40D6-A1F6-8D2958C85043}" destId="{8A69615D-F8F8-429C-AFBC-140CD881FA23}" srcOrd="1" destOrd="0" presId="urn:microsoft.com/office/officeart/2008/layout/NameandTitleOrganizationalChart"/>
    <dgm:cxn modelId="{92362D78-E1A8-4BEE-8DA3-F6A6B08FFE2C}" type="presParOf" srcId="{B7100100-57DF-40D6-A1F6-8D2958C85043}" destId="{5C461C12-CB89-4498-9DFD-708F3D4A5AE8}" srcOrd="2" destOrd="0" presId="urn:microsoft.com/office/officeart/2008/layout/NameandTitleOrganizationalChart"/>
    <dgm:cxn modelId="{2CDF9E5D-26C2-4247-B62B-6BAFAD22412E}" type="presParOf" srcId="{818349D0-B533-48D7-AC19-65217EBDB3C6}" destId="{1CB22586-83BA-4D34-9D63-37F8793B90B6}" srcOrd="1" destOrd="0" presId="urn:microsoft.com/office/officeart/2008/layout/NameandTitleOrganizationalChart"/>
    <dgm:cxn modelId="{7E9D7EF2-1EE9-4D99-9B76-8ED586824B22}" type="presParOf" srcId="{1CB22586-83BA-4D34-9D63-37F8793B90B6}" destId="{883A0004-7E51-4776-AB8F-00DF680862C9}" srcOrd="0" destOrd="0" presId="urn:microsoft.com/office/officeart/2008/layout/NameandTitleOrganizationalChart"/>
    <dgm:cxn modelId="{380B6120-F304-462A-A3B3-B3B66502E050}" type="presParOf" srcId="{1CB22586-83BA-4D34-9D63-37F8793B90B6}" destId="{25EAA120-D58A-4283-8FDC-BAEDA6C76A61}" srcOrd="1" destOrd="0" presId="urn:microsoft.com/office/officeart/2008/layout/NameandTitleOrganizationalChart"/>
    <dgm:cxn modelId="{F97C649E-F7F7-4628-9561-396E29FE4A58}" type="presParOf" srcId="{25EAA120-D58A-4283-8FDC-BAEDA6C76A61}" destId="{94AA2E85-C7A4-4017-88D3-BFC245F97264}" srcOrd="0" destOrd="0" presId="urn:microsoft.com/office/officeart/2008/layout/NameandTitleOrganizationalChart"/>
    <dgm:cxn modelId="{064011BE-6118-4FBA-8925-C0160FBCF90E}" type="presParOf" srcId="{94AA2E85-C7A4-4017-88D3-BFC245F97264}" destId="{B12BD221-688A-45A4-B05A-AF54B7DBC4B8}" srcOrd="0" destOrd="0" presId="urn:microsoft.com/office/officeart/2008/layout/NameandTitleOrganizationalChart"/>
    <dgm:cxn modelId="{D1BDD473-902E-46EF-BC5E-FBB250F49B53}" type="presParOf" srcId="{94AA2E85-C7A4-4017-88D3-BFC245F97264}" destId="{9F25BC85-E77C-409A-89C2-95BA1AD81163}" srcOrd="1" destOrd="0" presId="urn:microsoft.com/office/officeart/2008/layout/NameandTitleOrganizationalChart"/>
    <dgm:cxn modelId="{40D98651-6225-4DE5-9807-CDA9E1A31FE9}" type="presParOf" srcId="{94AA2E85-C7A4-4017-88D3-BFC245F97264}" destId="{5F55DB1A-F255-4B0D-B27A-17876473A03C}" srcOrd="2" destOrd="0" presId="urn:microsoft.com/office/officeart/2008/layout/NameandTitleOrganizationalChart"/>
    <dgm:cxn modelId="{BBB56342-66AF-4C42-880E-B30F0CDD9C76}" type="presParOf" srcId="{25EAA120-D58A-4283-8FDC-BAEDA6C76A61}" destId="{2068F839-2697-44F9-B1A6-3F3B26A2AD90}" srcOrd="1" destOrd="0" presId="urn:microsoft.com/office/officeart/2008/layout/NameandTitleOrganizationalChart"/>
    <dgm:cxn modelId="{ECCD315F-170A-408E-99E8-77637670DDB6}" type="presParOf" srcId="{2068F839-2697-44F9-B1A6-3F3B26A2AD90}" destId="{D9B0C917-42E9-4C4C-8D89-4A9EF5612CE2}" srcOrd="0" destOrd="0" presId="urn:microsoft.com/office/officeart/2008/layout/NameandTitleOrganizationalChart"/>
    <dgm:cxn modelId="{37F3805D-CF8B-4FA1-BC74-1015933F3AE4}" type="presParOf" srcId="{2068F839-2697-44F9-B1A6-3F3B26A2AD90}" destId="{6B60A97B-3094-446A-BC28-00CB6942FCBF}" srcOrd="1" destOrd="0" presId="urn:microsoft.com/office/officeart/2008/layout/NameandTitleOrganizationalChart"/>
    <dgm:cxn modelId="{803FA275-BEF9-46EE-9C52-7A9CDA21DB9C}" type="presParOf" srcId="{6B60A97B-3094-446A-BC28-00CB6942FCBF}" destId="{618B7A09-8361-4330-BA68-D799B75F7C9E}" srcOrd="0" destOrd="0" presId="urn:microsoft.com/office/officeart/2008/layout/NameandTitleOrganizationalChart"/>
    <dgm:cxn modelId="{0D8F6E19-7695-488C-A527-84902C812733}" type="presParOf" srcId="{618B7A09-8361-4330-BA68-D799B75F7C9E}" destId="{A2568639-C48A-4361-B813-79B3F69CA822}" srcOrd="0" destOrd="0" presId="urn:microsoft.com/office/officeart/2008/layout/NameandTitleOrganizationalChart"/>
    <dgm:cxn modelId="{857D44AB-924D-4161-A904-B2AE66D73442}" type="presParOf" srcId="{618B7A09-8361-4330-BA68-D799B75F7C9E}" destId="{96F1EF70-9149-4113-91E7-50757FEEF8B5}" srcOrd="1" destOrd="0" presId="urn:microsoft.com/office/officeart/2008/layout/NameandTitleOrganizationalChart"/>
    <dgm:cxn modelId="{51E50ECE-A096-4468-A6AA-742F191BF0B3}" type="presParOf" srcId="{618B7A09-8361-4330-BA68-D799B75F7C9E}" destId="{1F104FC4-0424-47CC-8142-9EB73DF234B3}" srcOrd="2" destOrd="0" presId="urn:microsoft.com/office/officeart/2008/layout/NameandTitleOrganizationalChart"/>
    <dgm:cxn modelId="{33CD7683-D650-4BBD-8E0B-02C58D816928}" type="presParOf" srcId="{6B60A97B-3094-446A-BC28-00CB6942FCBF}" destId="{D81C2454-B4EF-462E-A275-CB1515906454}" srcOrd="1" destOrd="0" presId="urn:microsoft.com/office/officeart/2008/layout/NameandTitleOrganizationalChart"/>
    <dgm:cxn modelId="{A5AE8A59-95DD-4A2C-BBBD-03785F038983}" type="presParOf" srcId="{D81C2454-B4EF-462E-A275-CB1515906454}" destId="{6077D182-5B8B-4235-BCA5-24BE7646D282}" srcOrd="0" destOrd="0" presId="urn:microsoft.com/office/officeart/2008/layout/NameandTitleOrganizationalChart"/>
    <dgm:cxn modelId="{2DBC12AE-0FD1-4F1C-81CD-1E314759617F}" type="presParOf" srcId="{D81C2454-B4EF-462E-A275-CB1515906454}" destId="{F75DA0C3-DAF2-4279-9195-E5FF00085CCA}" srcOrd="1" destOrd="0" presId="urn:microsoft.com/office/officeart/2008/layout/NameandTitleOrganizationalChart"/>
    <dgm:cxn modelId="{A38AAFC7-9AEE-4AFC-A56A-C8A79500C7D4}" type="presParOf" srcId="{F75DA0C3-DAF2-4279-9195-E5FF00085CCA}" destId="{818457E5-18CC-41CC-8E9B-5319BD262C90}" srcOrd="0" destOrd="0" presId="urn:microsoft.com/office/officeart/2008/layout/NameandTitleOrganizationalChart"/>
    <dgm:cxn modelId="{E03C2900-85DC-4C99-8BD3-6A95BD5E2CC2}" type="presParOf" srcId="{818457E5-18CC-41CC-8E9B-5319BD262C90}" destId="{87D7F144-9ADF-4A79-8594-4606123AF018}" srcOrd="0" destOrd="0" presId="urn:microsoft.com/office/officeart/2008/layout/NameandTitleOrganizationalChart"/>
    <dgm:cxn modelId="{776AA4EE-41EE-46B2-94EF-66DDA427F2FA}" type="presParOf" srcId="{818457E5-18CC-41CC-8E9B-5319BD262C90}" destId="{E26AEED3-0853-4430-811E-1D27EF8524A8}" srcOrd="1" destOrd="0" presId="urn:microsoft.com/office/officeart/2008/layout/NameandTitleOrganizationalChart"/>
    <dgm:cxn modelId="{8743B238-0A51-4802-98A8-D0E75B5966AC}" type="presParOf" srcId="{818457E5-18CC-41CC-8E9B-5319BD262C90}" destId="{0985DF48-3E6D-4161-A08E-D89F2A4A2B60}" srcOrd="2" destOrd="0" presId="urn:microsoft.com/office/officeart/2008/layout/NameandTitleOrganizationalChart"/>
    <dgm:cxn modelId="{0E3EF2CF-1E03-4B82-BE6A-3FCC0128EA3C}" type="presParOf" srcId="{F75DA0C3-DAF2-4279-9195-E5FF00085CCA}" destId="{5A47D5E3-0F1F-4165-B922-F22AE0ECD544}" srcOrd="1" destOrd="0" presId="urn:microsoft.com/office/officeart/2008/layout/NameandTitleOrganizationalChart"/>
    <dgm:cxn modelId="{28F35FB1-6FA7-4D4F-A053-4488F123F5C1}" type="presParOf" srcId="{F75DA0C3-DAF2-4279-9195-E5FF00085CCA}" destId="{A1C1D61D-DA22-4FC6-90FC-BD3372821FAF}" srcOrd="2" destOrd="0" presId="urn:microsoft.com/office/officeart/2008/layout/NameandTitleOrganizationalChart"/>
    <dgm:cxn modelId="{DDF313CD-BC7B-49EB-ACA6-49EC879FBC2A}" type="presParOf" srcId="{D81C2454-B4EF-462E-A275-CB1515906454}" destId="{FD2754C1-E632-4B73-9CCA-8329CBCFA258}" srcOrd="2" destOrd="0" presId="urn:microsoft.com/office/officeart/2008/layout/NameandTitleOrganizationalChart"/>
    <dgm:cxn modelId="{BF059630-42C6-44C2-A500-6D1C0197B487}" type="presParOf" srcId="{D81C2454-B4EF-462E-A275-CB1515906454}" destId="{7F10AE91-212A-4E45-A19B-BFEBEF62AA28}" srcOrd="3" destOrd="0" presId="urn:microsoft.com/office/officeart/2008/layout/NameandTitleOrganizationalChart"/>
    <dgm:cxn modelId="{0E0CC317-3571-4977-AD99-5ECA203AA7A0}" type="presParOf" srcId="{7F10AE91-212A-4E45-A19B-BFEBEF62AA28}" destId="{F5BE1A3B-F45C-4C1A-990B-9EB54811BFE4}" srcOrd="0" destOrd="0" presId="urn:microsoft.com/office/officeart/2008/layout/NameandTitleOrganizationalChart"/>
    <dgm:cxn modelId="{12C503BB-B3D7-49FF-A004-B4030F9EA6E9}" type="presParOf" srcId="{F5BE1A3B-F45C-4C1A-990B-9EB54811BFE4}" destId="{9A1DE650-0DF0-41B8-87C8-5191FEE70D28}" srcOrd="0" destOrd="0" presId="urn:microsoft.com/office/officeart/2008/layout/NameandTitleOrganizationalChart"/>
    <dgm:cxn modelId="{C98ADF41-F764-47CE-8C7E-AA54B8DBDD24}" type="presParOf" srcId="{F5BE1A3B-F45C-4C1A-990B-9EB54811BFE4}" destId="{48A2BBE2-32D5-475D-8ED1-880F01E8A155}" srcOrd="1" destOrd="0" presId="urn:microsoft.com/office/officeart/2008/layout/NameandTitleOrganizationalChart"/>
    <dgm:cxn modelId="{7B9F483C-02D0-4E5F-B0A1-2A832EAE8FBB}" type="presParOf" srcId="{F5BE1A3B-F45C-4C1A-990B-9EB54811BFE4}" destId="{73F126ED-8614-4C39-ADCA-057EBA3BA3C8}" srcOrd="2" destOrd="0" presId="urn:microsoft.com/office/officeart/2008/layout/NameandTitleOrganizationalChart"/>
    <dgm:cxn modelId="{4D563F3D-A41E-4AF4-AD59-FE77768C2DD7}" type="presParOf" srcId="{7F10AE91-212A-4E45-A19B-BFEBEF62AA28}" destId="{6AE9485C-A652-488C-829A-6FEA2DCEC6C3}" srcOrd="1" destOrd="0" presId="urn:microsoft.com/office/officeart/2008/layout/NameandTitleOrganizationalChart"/>
    <dgm:cxn modelId="{FAB8354F-D7F9-486D-A742-3EE258B1A18E}" type="presParOf" srcId="{7F10AE91-212A-4E45-A19B-BFEBEF62AA28}" destId="{385FE272-03B2-49F1-8E1E-CAF9ABAB2C8E}" srcOrd="2" destOrd="0" presId="urn:microsoft.com/office/officeart/2008/layout/NameandTitleOrganizationalChart"/>
    <dgm:cxn modelId="{C0945B8D-F44E-4FD8-A290-2E57C4EC5D12}" type="presParOf" srcId="{D81C2454-B4EF-462E-A275-CB1515906454}" destId="{41FDE034-FDF7-4756-89EF-660AB9803BF2}" srcOrd="4" destOrd="0" presId="urn:microsoft.com/office/officeart/2008/layout/NameandTitleOrganizationalChart"/>
    <dgm:cxn modelId="{21C46723-05D5-413E-A2A5-C24B7B29953B}" type="presParOf" srcId="{D81C2454-B4EF-462E-A275-CB1515906454}" destId="{ECA8BE72-4D5E-4205-A9C7-A0E4D21B59E1}" srcOrd="5" destOrd="0" presId="urn:microsoft.com/office/officeart/2008/layout/NameandTitleOrganizationalChart"/>
    <dgm:cxn modelId="{4572B4F9-0260-4AD9-A21F-06B6D4D7069D}" type="presParOf" srcId="{ECA8BE72-4D5E-4205-A9C7-A0E4D21B59E1}" destId="{77DA172D-0A04-4D41-8144-EA12BCF29357}" srcOrd="0" destOrd="0" presId="urn:microsoft.com/office/officeart/2008/layout/NameandTitleOrganizationalChart"/>
    <dgm:cxn modelId="{3D46291C-28A5-45C9-BC9C-B7819F6D53DF}" type="presParOf" srcId="{77DA172D-0A04-4D41-8144-EA12BCF29357}" destId="{BAB3D042-025C-471F-B939-4A4CE41ED409}" srcOrd="0" destOrd="0" presId="urn:microsoft.com/office/officeart/2008/layout/NameandTitleOrganizationalChart"/>
    <dgm:cxn modelId="{4115AA7D-AEB2-4195-BFA9-504D15174E66}" type="presParOf" srcId="{77DA172D-0A04-4D41-8144-EA12BCF29357}" destId="{E1352923-C8CF-421D-B532-5B73793CCE17}" srcOrd="1" destOrd="0" presId="urn:microsoft.com/office/officeart/2008/layout/NameandTitleOrganizationalChart"/>
    <dgm:cxn modelId="{BDD73AC8-8D48-4ECA-88C6-9F16C8359534}" type="presParOf" srcId="{77DA172D-0A04-4D41-8144-EA12BCF29357}" destId="{C29850B1-E246-4CE3-AFBA-E0BA52F512E0}" srcOrd="2" destOrd="0" presId="urn:microsoft.com/office/officeart/2008/layout/NameandTitleOrganizationalChart"/>
    <dgm:cxn modelId="{37796192-96DF-44CB-B33F-12E67EBA48D4}" type="presParOf" srcId="{ECA8BE72-4D5E-4205-A9C7-A0E4D21B59E1}" destId="{F1B75542-4763-4002-8E03-D584CEE0B739}" srcOrd="1" destOrd="0" presId="urn:microsoft.com/office/officeart/2008/layout/NameandTitleOrganizationalChart"/>
    <dgm:cxn modelId="{EB0E9117-5E31-4AA3-AF8E-3598C1B4B964}" type="presParOf" srcId="{ECA8BE72-4D5E-4205-A9C7-A0E4D21B59E1}" destId="{E383E2BB-093B-4D8C-BED3-9DA3D087C7B0}" srcOrd="2" destOrd="0" presId="urn:microsoft.com/office/officeart/2008/layout/NameandTitleOrganizationalChart"/>
    <dgm:cxn modelId="{CD3F5553-3871-4A56-A92E-A44D71266D60}" type="presParOf" srcId="{D81C2454-B4EF-462E-A275-CB1515906454}" destId="{C66CC764-7096-4898-8199-D7BF3F459BBB}" srcOrd="6" destOrd="0" presId="urn:microsoft.com/office/officeart/2008/layout/NameandTitleOrganizationalChart"/>
    <dgm:cxn modelId="{11AC246F-F113-4032-AD9E-D1FA0CF3424E}" type="presParOf" srcId="{D81C2454-B4EF-462E-A275-CB1515906454}" destId="{894EF676-B79D-48F2-B705-97BC93792AFF}" srcOrd="7" destOrd="0" presId="urn:microsoft.com/office/officeart/2008/layout/NameandTitleOrganizationalChart"/>
    <dgm:cxn modelId="{1998B464-03FF-40C7-8239-7867E438E596}" type="presParOf" srcId="{894EF676-B79D-48F2-B705-97BC93792AFF}" destId="{BAD2D264-D590-49EE-B74D-A67E3BF94D69}" srcOrd="0" destOrd="0" presId="urn:microsoft.com/office/officeart/2008/layout/NameandTitleOrganizationalChart"/>
    <dgm:cxn modelId="{FBE50571-74D7-4E1C-A833-27D754587117}" type="presParOf" srcId="{BAD2D264-D590-49EE-B74D-A67E3BF94D69}" destId="{8BC7D37D-B40B-437E-964A-11A66F730EAD}" srcOrd="0" destOrd="0" presId="urn:microsoft.com/office/officeart/2008/layout/NameandTitleOrganizationalChart"/>
    <dgm:cxn modelId="{6E8D0CA9-46AD-4597-9DB5-1AFD41C02C7E}" type="presParOf" srcId="{BAD2D264-D590-49EE-B74D-A67E3BF94D69}" destId="{5C5E471A-8563-4D42-9D79-7CDB7BABE48E}" srcOrd="1" destOrd="0" presId="urn:microsoft.com/office/officeart/2008/layout/NameandTitleOrganizationalChart"/>
    <dgm:cxn modelId="{377B0731-21F9-41B1-B22E-AFF29930E1CC}" type="presParOf" srcId="{BAD2D264-D590-49EE-B74D-A67E3BF94D69}" destId="{EE3F8D29-3C1A-4310-AC03-72D4E340CDAF}" srcOrd="2" destOrd="0" presId="urn:microsoft.com/office/officeart/2008/layout/NameandTitleOrganizationalChart"/>
    <dgm:cxn modelId="{9206F225-25C0-4A53-AED4-A0A5D5EA275F}" type="presParOf" srcId="{894EF676-B79D-48F2-B705-97BC93792AFF}" destId="{EF0EFEDD-4426-4506-A58C-8F1951E001D1}" srcOrd="1" destOrd="0" presId="urn:microsoft.com/office/officeart/2008/layout/NameandTitleOrganizationalChart"/>
    <dgm:cxn modelId="{C2993BDE-A1E5-4707-BD11-60BD12BB0795}" type="presParOf" srcId="{894EF676-B79D-48F2-B705-97BC93792AFF}" destId="{7FB4C469-5EE6-4736-9E79-1D88D2AF3EA0}" srcOrd="2" destOrd="0" presId="urn:microsoft.com/office/officeart/2008/layout/NameandTitleOrganizationalChart"/>
    <dgm:cxn modelId="{9FF74D92-2E8D-405C-B8E1-0E176F5DCB56}" type="presParOf" srcId="{6B60A97B-3094-446A-BC28-00CB6942FCBF}" destId="{F5AC25D4-1979-459F-844F-E0B97EB6B420}" srcOrd="2" destOrd="0" presId="urn:microsoft.com/office/officeart/2008/layout/NameandTitleOrganizationalChart"/>
    <dgm:cxn modelId="{2516E3C0-D179-4E66-B91F-04479065C2D0}" type="presParOf" srcId="{2068F839-2697-44F9-B1A6-3F3B26A2AD90}" destId="{E87B7177-C1D2-490D-BFB2-FCE75D000B70}" srcOrd="2" destOrd="0" presId="urn:microsoft.com/office/officeart/2008/layout/NameandTitleOrganizationalChart"/>
    <dgm:cxn modelId="{5D26A41C-F45E-4204-85E3-6E1D216BF37B}" type="presParOf" srcId="{2068F839-2697-44F9-B1A6-3F3B26A2AD90}" destId="{BAFCB20A-2764-412B-A7D8-82DFBE83B14C}" srcOrd="3" destOrd="0" presId="urn:microsoft.com/office/officeart/2008/layout/NameandTitleOrganizationalChart"/>
    <dgm:cxn modelId="{F86ACFD6-3FA9-4DFB-AD43-AAFEEF183F60}" type="presParOf" srcId="{BAFCB20A-2764-412B-A7D8-82DFBE83B14C}" destId="{66647C65-E43B-4C05-89D3-558D98B925B4}" srcOrd="0" destOrd="0" presId="urn:microsoft.com/office/officeart/2008/layout/NameandTitleOrganizationalChart"/>
    <dgm:cxn modelId="{366EA87E-B089-4A62-ADFF-6D8F31D4E75D}" type="presParOf" srcId="{66647C65-E43B-4C05-89D3-558D98B925B4}" destId="{12BA1CDC-BF41-4EAC-B0E7-297CD7633B48}" srcOrd="0" destOrd="0" presId="urn:microsoft.com/office/officeart/2008/layout/NameandTitleOrganizationalChart"/>
    <dgm:cxn modelId="{AF305D37-A1F3-48EE-85E0-86C21F570C5C}" type="presParOf" srcId="{66647C65-E43B-4C05-89D3-558D98B925B4}" destId="{960D02B2-EEB7-4DA2-87FF-5A2167A464AE}" srcOrd="1" destOrd="0" presId="urn:microsoft.com/office/officeart/2008/layout/NameandTitleOrganizationalChart"/>
    <dgm:cxn modelId="{3B3A6AB1-9919-4D57-B591-06840615BF8D}" type="presParOf" srcId="{66647C65-E43B-4C05-89D3-558D98B925B4}" destId="{8EB30363-824B-4906-8F57-E75BFCB632F4}" srcOrd="2" destOrd="0" presId="urn:microsoft.com/office/officeart/2008/layout/NameandTitleOrganizationalChart"/>
    <dgm:cxn modelId="{51398CE1-D561-41F6-BC45-8EC1A942B658}" type="presParOf" srcId="{BAFCB20A-2764-412B-A7D8-82DFBE83B14C}" destId="{828D605E-E7F2-4882-99A5-959170E2767A}" srcOrd="1" destOrd="0" presId="urn:microsoft.com/office/officeart/2008/layout/NameandTitleOrganizationalChart"/>
    <dgm:cxn modelId="{DEE3BA78-3EB1-49F5-8822-69962EBACAD4}" type="presParOf" srcId="{828D605E-E7F2-4882-99A5-959170E2767A}" destId="{5C02EAFD-8CC8-48E1-B4F4-106665620A6E}" srcOrd="0" destOrd="0" presId="urn:microsoft.com/office/officeart/2008/layout/NameandTitleOrganizationalChart"/>
    <dgm:cxn modelId="{9E4542B3-EF80-4E0E-9DC5-801D304E2008}" type="presParOf" srcId="{828D605E-E7F2-4882-99A5-959170E2767A}" destId="{A989152C-24D2-45CD-81E3-5EBB1B32AC03}" srcOrd="1" destOrd="0" presId="urn:microsoft.com/office/officeart/2008/layout/NameandTitleOrganizationalChart"/>
    <dgm:cxn modelId="{76A2D256-F8F9-4BF3-A0D3-D370B39C3884}" type="presParOf" srcId="{A989152C-24D2-45CD-81E3-5EBB1B32AC03}" destId="{79109D8D-0972-474B-9817-53357C66EB4C}" srcOrd="0" destOrd="0" presId="urn:microsoft.com/office/officeart/2008/layout/NameandTitleOrganizationalChart"/>
    <dgm:cxn modelId="{7E293232-4728-4851-8720-70BC76CD4B41}" type="presParOf" srcId="{79109D8D-0972-474B-9817-53357C66EB4C}" destId="{542E98DF-D0F5-45D3-9836-02A12E2DF6B3}" srcOrd="0" destOrd="0" presId="urn:microsoft.com/office/officeart/2008/layout/NameandTitleOrganizationalChart"/>
    <dgm:cxn modelId="{F44890A9-C2C7-4C0D-B736-228F02BF295C}" type="presParOf" srcId="{79109D8D-0972-474B-9817-53357C66EB4C}" destId="{37A54D3E-8158-449B-8FD6-ED9E379CFC31}" srcOrd="1" destOrd="0" presId="urn:microsoft.com/office/officeart/2008/layout/NameandTitleOrganizationalChart"/>
    <dgm:cxn modelId="{54685A44-65C1-433D-8B3B-6497B14EA100}" type="presParOf" srcId="{79109D8D-0972-474B-9817-53357C66EB4C}" destId="{960FAFE2-3BE4-4200-92F9-5ECDAD277A2D}" srcOrd="2" destOrd="0" presId="urn:microsoft.com/office/officeart/2008/layout/NameandTitleOrganizationalChart"/>
    <dgm:cxn modelId="{B71A9F49-DD5E-42AC-B3DA-658A017A511E}" type="presParOf" srcId="{A989152C-24D2-45CD-81E3-5EBB1B32AC03}" destId="{721E15BD-9100-4596-B3AA-0851AD660FFA}" srcOrd="1" destOrd="0" presId="urn:microsoft.com/office/officeart/2008/layout/NameandTitleOrganizationalChart"/>
    <dgm:cxn modelId="{95072D33-FEFB-4247-B9E2-82214480F818}" type="presParOf" srcId="{A989152C-24D2-45CD-81E3-5EBB1B32AC03}" destId="{154FA466-0E15-4FEE-95CC-0DD97D9433DF}" srcOrd="2" destOrd="0" presId="urn:microsoft.com/office/officeart/2008/layout/NameandTitleOrganizationalChart"/>
    <dgm:cxn modelId="{8ECB7032-DB01-4D77-A909-4396CF8E3F20}" type="presParOf" srcId="{BAFCB20A-2764-412B-A7D8-82DFBE83B14C}" destId="{93017380-31C5-4CBF-BE68-4FDCB2CA0BD2}" srcOrd="2" destOrd="0" presId="urn:microsoft.com/office/officeart/2008/layout/NameandTitleOrganizationalChart"/>
    <dgm:cxn modelId="{28BD993E-07BA-4F0D-8F7F-C6AB48171B2B}" type="presParOf" srcId="{2068F839-2697-44F9-B1A6-3F3B26A2AD90}" destId="{6A6D0E88-C282-49D1-8F56-7086C3A224E8}" srcOrd="4" destOrd="0" presId="urn:microsoft.com/office/officeart/2008/layout/NameandTitleOrganizationalChart"/>
    <dgm:cxn modelId="{6CD214D0-1084-4D20-8255-86D1B51AF2B1}" type="presParOf" srcId="{2068F839-2697-44F9-B1A6-3F3B26A2AD90}" destId="{FA8556CA-C4E8-4D9A-A599-071CDD6E56F2}" srcOrd="5" destOrd="0" presId="urn:microsoft.com/office/officeart/2008/layout/NameandTitleOrganizationalChart"/>
    <dgm:cxn modelId="{FC0E4526-F490-4355-B6A1-C11450906F7C}" type="presParOf" srcId="{FA8556CA-C4E8-4D9A-A599-071CDD6E56F2}" destId="{BA5E86A0-2BED-435D-B223-9C7EDF7DF068}" srcOrd="0" destOrd="0" presId="urn:microsoft.com/office/officeart/2008/layout/NameandTitleOrganizationalChart"/>
    <dgm:cxn modelId="{8B1A40C4-E58B-44F2-ABCA-F7C77811CBEA}" type="presParOf" srcId="{BA5E86A0-2BED-435D-B223-9C7EDF7DF068}" destId="{51F733E8-E124-4598-BE86-AFEDF7A12F05}" srcOrd="0" destOrd="0" presId="urn:microsoft.com/office/officeart/2008/layout/NameandTitleOrganizationalChart"/>
    <dgm:cxn modelId="{8660B954-050C-4A9B-8837-10C78E5B99F9}" type="presParOf" srcId="{BA5E86A0-2BED-435D-B223-9C7EDF7DF068}" destId="{FE0350CC-55F9-41F0-A0C0-98F84E435369}" srcOrd="1" destOrd="0" presId="urn:microsoft.com/office/officeart/2008/layout/NameandTitleOrganizationalChart"/>
    <dgm:cxn modelId="{1E927EF4-FBB1-4B63-862B-14FF594EA328}" type="presParOf" srcId="{BA5E86A0-2BED-435D-B223-9C7EDF7DF068}" destId="{99766D7A-5F10-46E0-B6D6-4EB34F3FDD61}" srcOrd="2" destOrd="0" presId="urn:microsoft.com/office/officeart/2008/layout/NameandTitleOrganizationalChart"/>
    <dgm:cxn modelId="{CE808468-8A4F-483E-B159-3C1FCB8D2DDA}" type="presParOf" srcId="{FA8556CA-C4E8-4D9A-A599-071CDD6E56F2}" destId="{506AD44F-CC09-417B-8898-7DAA103B9410}" srcOrd="1" destOrd="0" presId="urn:microsoft.com/office/officeart/2008/layout/NameandTitleOrganizationalChart"/>
    <dgm:cxn modelId="{50FCAE06-8236-43F2-8A72-92458468C172}" type="presParOf" srcId="{506AD44F-CC09-417B-8898-7DAA103B9410}" destId="{4256AD21-FFA3-40A8-96AD-FD0EA1F9CFE9}" srcOrd="0" destOrd="0" presId="urn:microsoft.com/office/officeart/2008/layout/NameandTitleOrganizationalChart"/>
    <dgm:cxn modelId="{9B901504-4D87-40D7-B31E-975ED3AE0712}" type="presParOf" srcId="{506AD44F-CC09-417B-8898-7DAA103B9410}" destId="{442C0D51-E86E-4776-85CB-66639CD297F8}" srcOrd="1" destOrd="0" presId="urn:microsoft.com/office/officeart/2008/layout/NameandTitleOrganizationalChart"/>
    <dgm:cxn modelId="{2872EBE6-25FB-4AFE-B4FB-D856F6FA0896}" type="presParOf" srcId="{442C0D51-E86E-4776-85CB-66639CD297F8}" destId="{0ADA3DF8-3742-4225-A2AC-4BDE0CF154AA}" srcOrd="0" destOrd="0" presId="urn:microsoft.com/office/officeart/2008/layout/NameandTitleOrganizationalChart"/>
    <dgm:cxn modelId="{79162154-0596-4445-B7C7-CB448161C8A6}" type="presParOf" srcId="{0ADA3DF8-3742-4225-A2AC-4BDE0CF154AA}" destId="{2CE9F25E-7A0E-4D16-9E3E-37A3F2CBCC41}" srcOrd="0" destOrd="0" presId="urn:microsoft.com/office/officeart/2008/layout/NameandTitleOrganizationalChart"/>
    <dgm:cxn modelId="{A544D581-E526-4719-B323-075A133E8406}" type="presParOf" srcId="{0ADA3DF8-3742-4225-A2AC-4BDE0CF154AA}" destId="{2CFE6676-2B00-4F59-84C4-0D7F2DF0186B}" srcOrd="1" destOrd="0" presId="urn:microsoft.com/office/officeart/2008/layout/NameandTitleOrganizationalChart"/>
    <dgm:cxn modelId="{34D366B9-40AC-4FC6-B7D2-616A93EA5D67}" type="presParOf" srcId="{0ADA3DF8-3742-4225-A2AC-4BDE0CF154AA}" destId="{D4DB7913-90CB-433A-8A8B-BC2E861CB270}" srcOrd="2" destOrd="0" presId="urn:microsoft.com/office/officeart/2008/layout/NameandTitleOrganizationalChart"/>
    <dgm:cxn modelId="{783B2575-EDD3-4D7D-9D0D-8B601757452A}" type="presParOf" srcId="{442C0D51-E86E-4776-85CB-66639CD297F8}" destId="{2B7D71AF-2296-4232-A041-95BAB517BE9C}" srcOrd="1" destOrd="0" presId="urn:microsoft.com/office/officeart/2008/layout/NameandTitleOrganizationalChart"/>
    <dgm:cxn modelId="{DE14DCFF-8441-4C8C-A774-8A0E8C7F9CED}" type="presParOf" srcId="{442C0D51-E86E-4776-85CB-66639CD297F8}" destId="{FB570716-0D67-4DDA-B54E-481A12FA06CE}" srcOrd="2" destOrd="0" presId="urn:microsoft.com/office/officeart/2008/layout/NameandTitleOrganizationalChart"/>
    <dgm:cxn modelId="{F05CBA10-2284-4264-A0DA-0D554E5F0C1A}" type="presParOf" srcId="{FA8556CA-C4E8-4D9A-A599-071CDD6E56F2}" destId="{0A3875F6-CB5B-4145-8099-822C88EE04BA}" srcOrd="2" destOrd="0" presId="urn:microsoft.com/office/officeart/2008/layout/NameandTitleOrganizationalChart"/>
    <dgm:cxn modelId="{E50F75CA-A74F-474F-919F-1B5098AD0E14}" type="presParOf" srcId="{25EAA120-D58A-4283-8FDC-BAEDA6C76A61}" destId="{052A2B72-A74E-4976-81BA-5AF0DFD56B0F}" srcOrd="2" destOrd="0" presId="urn:microsoft.com/office/officeart/2008/layout/NameandTitleOrganizationalChart"/>
    <dgm:cxn modelId="{B5390F3E-CB3A-444C-A3F4-9AE332C0E917}" type="presParOf" srcId="{818349D0-B533-48D7-AC19-65217EBDB3C6}" destId="{7F1A6DCF-257A-4107-832C-37AB2AD11E2C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955BC8-75CD-456F-A652-FD0BD28BB546}" type="doc">
      <dgm:prSet loTypeId="urn:microsoft.com/office/officeart/2008/layout/VerticalCurv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99AD5DD-9CE4-4827-8E9B-C998421C4947}">
      <dgm:prSet phldrT="[Text]"/>
      <dgm:spPr/>
      <dgm:t>
        <a:bodyPr/>
        <a:lstStyle/>
        <a:p>
          <a:r>
            <a:rPr lang="en-US" b="0" i="0"/>
            <a:t>Extensible UI component model.</a:t>
          </a:r>
          <a:endParaRPr lang="en-US" dirty="0"/>
        </a:p>
      </dgm:t>
    </dgm:pt>
    <dgm:pt modelId="{E3585BBC-DB69-4853-AC84-C26BDA164DE7}" type="parTrans" cxnId="{8BEC1637-DF27-4B40-BFBA-06CCCFD407DC}">
      <dgm:prSet/>
      <dgm:spPr/>
      <dgm:t>
        <a:bodyPr/>
        <a:lstStyle/>
        <a:p>
          <a:endParaRPr lang="en-US"/>
        </a:p>
      </dgm:t>
    </dgm:pt>
    <dgm:pt modelId="{D9735293-DAFA-45D2-B3ED-0938AF7E8D9E}" type="sibTrans" cxnId="{8BEC1637-DF27-4B40-BFBA-06CCCFD407DC}">
      <dgm:prSet/>
      <dgm:spPr/>
      <dgm:t>
        <a:bodyPr/>
        <a:lstStyle/>
        <a:p>
          <a:endParaRPr lang="en-US"/>
        </a:p>
      </dgm:t>
    </dgm:pt>
    <dgm:pt modelId="{AAC94905-383E-478E-AC3A-75B39FC8B7BA}">
      <dgm:prSet phldrT="[Text]"/>
      <dgm:spPr/>
      <dgm:t>
        <a:bodyPr/>
        <a:lstStyle/>
        <a:p>
          <a:r>
            <a:rPr lang="en-US" b="0" i="0" dirty="0"/>
            <a:t>Extensible conversion and validation model.</a:t>
          </a:r>
          <a:endParaRPr lang="en-US" dirty="0"/>
        </a:p>
      </dgm:t>
    </dgm:pt>
    <dgm:pt modelId="{76296C44-9A6F-4195-8C41-36CA493AADB3}" type="parTrans" cxnId="{7F062225-9AE6-4113-9FAD-3E421BF2198A}">
      <dgm:prSet/>
      <dgm:spPr/>
      <dgm:t>
        <a:bodyPr/>
        <a:lstStyle/>
        <a:p>
          <a:endParaRPr lang="en-US"/>
        </a:p>
      </dgm:t>
    </dgm:pt>
    <dgm:pt modelId="{67055B73-0F37-427F-BDA0-1879832F9686}" type="sibTrans" cxnId="{7F062225-9AE6-4113-9FAD-3E421BF2198A}">
      <dgm:prSet/>
      <dgm:spPr/>
      <dgm:t>
        <a:bodyPr/>
        <a:lstStyle/>
        <a:p>
          <a:endParaRPr lang="en-US"/>
        </a:p>
      </dgm:t>
    </dgm:pt>
    <dgm:pt modelId="{FA909188-B463-48CC-8122-9041CCA9C611}">
      <dgm:prSet phldrT="[Text]"/>
      <dgm:spPr/>
      <dgm:t>
        <a:bodyPr/>
        <a:lstStyle/>
        <a:p>
          <a:r>
            <a:rPr lang="en-US" b="0" i="0" dirty="0"/>
            <a:t>Swing-like object-oriented Web application development.</a:t>
          </a:r>
          <a:endParaRPr lang="en-US" dirty="0"/>
        </a:p>
      </dgm:t>
    </dgm:pt>
    <dgm:pt modelId="{D66E1AAB-8E3C-4727-803A-CF5B0FC23146}" type="parTrans" cxnId="{3A46B6BD-74DD-46A1-8487-12A662B06B15}">
      <dgm:prSet/>
      <dgm:spPr/>
      <dgm:t>
        <a:bodyPr/>
        <a:lstStyle/>
        <a:p>
          <a:endParaRPr lang="en-US"/>
        </a:p>
      </dgm:t>
    </dgm:pt>
    <dgm:pt modelId="{BB6978E8-BE4D-4D0C-AA75-66AE38FD04B9}" type="sibTrans" cxnId="{3A46B6BD-74DD-46A1-8487-12A662B06B15}">
      <dgm:prSet/>
      <dgm:spPr/>
      <dgm:t>
        <a:bodyPr/>
        <a:lstStyle/>
        <a:p>
          <a:endParaRPr lang="en-US"/>
        </a:p>
      </dgm:t>
    </dgm:pt>
    <dgm:pt modelId="{FE5C0D14-EBE9-4B60-90F3-C24F840CD41E}">
      <dgm:prSet phldrT="[Text]"/>
      <dgm:spPr/>
      <dgm:t>
        <a:bodyPr/>
        <a:lstStyle/>
        <a:p>
          <a:r>
            <a:rPr lang="en-US" b="0" i="0" dirty="0"/>
            <a:t>Flexible rendering model.</a:t>
          </a:r>
          <a:endParaRPr lang="en-US" dirty="0"/>
        </a:p>
      </dgm:t>
    </dgm:pt>
    <dgm:pt modelId="{34AADF8C-F00F-4836-A922-8CB3DB0F07F7}" type="parTrans" cxnId="{6AA950D7-1239-4BDA-A2BC-C2D7576AF3C5}">
      <dgm:prSet/>
      <dgm:spPr/>
      <dgm:t>
        <a:bodyPr/>
        <a:lstStyle/>
        <a:p>
          <a:endParaRPr lang="en-US"/>
        </a:p>
      </dgm:t>
    </dgm:pt>
    <dgm:pt modelId="{556D7389-45B0-4D1D-917A-F5D94BE3EC32}" type="sibTrans" cxnId="{6AA950D7-1239-4BDA-A2BC-C2D7576AF3C5}">
      <dgm:prSet/>
      <dgm:spPr/>
      <dgm:t>
        <a:bodyPr/>
        <a:lstStyle/>
        <a:p>
          <a:endParaRPr lang="en-US"/>
        </a:p>
      </dgm:t>
    </dgm:pt>
    <dgm:pt modelId="{C941E1A5-15D7-4562-9343-E75720E343A6}">
      <dgm:prSet/>
      <dgm:spPr/>
      <dgm:t>
        <a:bodyPr/>
        <a:lstStyle/>
        <a:p>
          <a:r>
            <a:rPr lang="en-US" b="0" i="0" dirty="0"/>
            <a:t>Backing-bean management.</a:t>
          </a:r>
          <a:endParaRPr lang="en-US" dirty="0"/>
        </a:p>
      </dgm:t>
    </dgm:pt>
    <dgm:pt modelId="{AB7858DB-34CC-4221-81BC-064574FB47EB}" type="parTrans" cxnId="{8A97A847-5182-4F06-97FF-A19EB7B43DB2}">
      <dgm:prSet/>
      <dgm:spPr/>
      <dgm:t>
        <a:bodyPr/>
        <a:lstStyle/>
        <a:p>
          <a:endParaRPr lang="en-US"/>
        </a:p>
      </dgm:t>
    </dgm:pt>
    <dgm:pt modelId="{3BDF8802-327F-4B5A-8B88-A98BE77F3D44}" type="sibTrans" cxnId="{8A97A847-5182-4F06-97FF-A19EB7B43DB2}">
      <dgm:prSet/>
      <dgm:spPr/>
      <dgm:t>
        <a:bodyPr/>
        <a:lstStyle/>
        <a:p>
          <a:endParaRPr lang="en-US"/>
        </a:p>
      </dgm:t>
    </dgm:pt>
    <dgm:pt modelId="{44D64264-CFA8-483D-94AA-37A795C79503}" type="pres">
      <dgm:prSet presAssocID="{57955BC8-75CD-456F-A652-FD0BD28BB546}" presName="Name0" presStyleCnt="0">
        <dgm:presLayoutVars>
          <dgm:chMax val="7"/>
          <dgm:chPref val="7"/>
          <dgm:dir/>
        </dgm:presLayoutVars>
      </dgm:prSet>
      <dgm:spPr/>
    </dgm:pt>
    <dgm:pt modelId="{C726A4B8-3929-4786-969D-5BD50B982648}" type="pres">
      <dgm:prSet presAssocID="{57955BC8-75CD-456F-A652-FD0BD28BB546}" presName="Name1" presStyleCnt="0"/>
      <dgm:spPr/>
    </dgm:pt>
    <dgm:pt modelId="{E4112E33-D9A1-48F0-ACB4-577855D75AF2}" type="pres">
      <dgm:prSet presAssocID="{57955BC8-75CD-456F-A652-FD0BD28BB546}" presName="cycle" presStyleCnt="0"/>
      <dgm:spPr/>
    </dgm:pt>
    <dgm:pt modelId="{3BFA0E7D-7D94-4C88-B237-EEAB1B1E145F}" type="pres">
      <dgm:prSet presAssocID="{57955BC8-75CD-456F-A652-FD0BD28BB546}" presName="srcNode" presStyleLbl="node1" presStyleIdx="0" presStyleCnt="5"/>
      <dgm:spPr/>
    </dgm:pt>
    <dgm:pt modelId="{6ACFBBCE-5FB9-42CB-B642-7E129822DA4E}" type="pres">
      <dgm:prSet presAssocID="{57955BC8-75CD-456F-A652-FD0BD28BB546}" presName="conn" presStyleLbl="parChTrans1D2" presStyleIdx="0" presStyleCnt="1"/>
      <dgm:spPr/>
    </dgm:pt>
    <dgm:pt modelId="{7A981AC9-C08B-47E2-8BB1-E781EDD68A18}" type="pres">
      <dgm:prSet presAssocID="{57955BC8-75CD-456F-A652-FD0BD28BB546}" presName="extraNode" presStyleLbl="node1" presStyleIdx="0" presStyleCnt="5"/>
      <dgm:spPr/>
    </dgm:pt>
    <dgm:pt modelId="{73CB44CF-7D47-457C-A4B5-BCEA01E899AB}" type="pres">
      <dgm:prSet presAssocID="{57955BC8-75CD-456F-A652-FD0BD28BB546}" presName="dstNode" presStyleLbl="node1" presStyleIdx="0" presStyleCnt="5"/>
      <dgm:spPr/>
    </dgm:pt>
    <dgm:pt modelId="{052D6FFF-563F-43EF-8464-DE1AEF3F5B0E}" type="pres">
      <dgm:prSet presAssocID="{799AD5DD-9CE4-4827-8E9B-C998421C4947}" presName="text_1" presStyleLbl="node1" presStyleIdx="0" presStyleCnt="5">
        <dgm:presLayoutVars>
          <dgm:bulletEnabled val="1"/>
        </dgm:presLayoutVars>
      </dgm:prSet>
      <dgm:spPr/>
    </dgm:pt>
    <dgm:pt modelId="{22ECB828-4910-4990-8542-0F3E131A344F}" type="pres">
      <dgm:prSet presAssocID="{799AD5DD-9CE4-4827-8E9B-C998421C4947}" presName="accent_1" presStyleCnt="0"/>
      <dgm:spPr/>
    </dgm:pt>
    <dgm:pt modelId="{95825A32-8B15-4FC9-8692-3FD34E436F02}" type="pres">
      <dgm:prSet presAssocID="{799AD5DD-9CE4-4827-8E9B-C998421C4947}" presName="accentRepeatNode" presStyleLbl="solidFgAcc1" presStyleIdx="0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55B7F7FE-79DE-4C0D-B89F-4F3EB8AFCF68}" type="pres">
      <dgm:prSet presAssocID="{AAC94905-383E-478E-AC3A-75B39FC8B7BA}" presName="text_2" presStyleLbl="node1" presStyleIdx="1" presStyleCnt="5">
        <dgm:presLayoutVars>
          <dgm:bulletEnabled val="1"/>
        </dgm:presLayoutVars>
      </dgm:prSet>
      <dgm:spPr/>
    </dgm:pt>
    <dgm:pt modelId="{0419AD64-9EEE-4B30-996F-DA00DF583F3A}" type="pres">
      <dgm:prSet presAssocID="{AAC94905-383E-478E-AC3A-75B39FC8B7BA}" presName="accent_2" presStyleCnt="0"/>
      <dgm:spPr/>
    </dgm:pt>
    <dgm:pt modelId="{6416238F-3800-4258-85CD-DC50B1AD45C8}" type="pres">
      <dgm:prSet presAssocID="{AAC94905-383E-478E-AC3A-75B39FC8B7BA}" presName="accentRepeatNode" presStyleLbl="solidFgAcc1" presStyleIdx="1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A8053FFF-B48A-4071-BFE0-FF778B315CFC}" type="pres">
      <dgm:prSet presAssocID="{FA909188-B463-48CC-8122-9041CCA9C611}" presName="text_3" presStyleLbl="node1" presStyleIdx="2" presStyleCnt="5">
        <dgm:presLayoutVars>
          <dgm:bulletEnabled val="1"/>
        </dgm:presLayoutVars>
      </dgm:prSet>
      <dgm:spPr/>
    </dgm:pt>
    <dgm:pt modelId="{ABCBF6EF-96E4-400B-81AF-001F0BA30F28}" type="pres">
      <dgm:prSet presAssocID="{FA909188-B463-48CC-8122-9041CCA9C611}" presName="accent_3" presStyleCnt="0"/>
      <dgm:spPr/>
    </dgm:pt>
    <dgm:pt modelId="{2EEC6CBF-DFC9-4DC7-83A8-D989EE48935A}" type="pres">
      <dgm:prSet presAssocID="{FA909188-B463-48CC-8122-9041CCA9C611}" presName="accentRepeatNode" presStyleLbl="solidFgAcc1" presStyleIdx="2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F169DE67-02E6-48CD-816B-ADA3D9D81A4B}" type="pres">
      <dgm:prSet presAssocID="{C941E1A5-15D7-4562-9343-E75720E343A6}" presName="text_4" presStyleLbl="node1" presStyleIdx="3" presStyleCnt="5">
        <dgm:presLayoutVars>
          <dgm:bulletEnabled val="1"/>
        </dgm:presLayoutVars>
      </dgm:prSet>
      <dgm:spPr/>
    </dgm:pt>
    <dgm:pt modelId="{98496073-E72F-4FCD-854F-A9A324308DD4}" type="pres">
      <dgm:prSet presAssocID="{C941E1A5-15D7-4562-9343-E75720E343A6}" presName="accent_4" presStyleCnt="0"/>
      <dgm:spPr/>
    </dgm:pt>
    <dgm:pt modelId="{27181C9E-7DB2-4FA4-B3A6-17B7095C1348}" type="pres">
      <dgm:prSet presAssocID="{C941E1A5-15D7-4562-9343-E75720E343A6}" presName="accentRepeatNode" presStyleLbl="solidFgAcc1" presStyleIdx="3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8FF51FB1-6C52-420C-A064-B73151FF7B03}" type="pres">
      <dgm:prSet presAssocID="{FE5C0D14-EBE9-4B60-90F3-C24F840CD41E}" presName="text_5" presStyleLbl="node1" presStyleIdx="4" presStyleCnt="5">
        <dgm:presLayoutVars>
          <dgm:bulletEnabled val="1"/>
        </dgm:presLayoutVars>
      </dgm:prSet>
      <dgm:spPr/>
    </dgm:pt>
    <dgm:pt modelId="{F3946362-9535-451B-BF8B-21ECCCCAA698}" type="pres">
      <dgm:prSet presAssocID="{FE5C0D14-EBE9-4B60-90F3-C24F840CD41E}" presName="accent_5" presStyleCnt="0"/>
      <dgm:spPr/>
    </dgm:pt>
    <dgm:pt modelId="{CC85197E-1E95-4C43-94BD-408EB6D0F5BE}" type="pres">
      <dgm:prSet presAssocID="{FE5C0D14-EBE9-4B60-90F3-C24F840CD41E}" presName="accentRepeatNode" presStyleLbl="solidFgAcc1" presStyleIdx="4" presStyleCnt="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</dgm:ptLst>
  <dgm:cxnLst>
    <dgm:cxn modelId="{678BD321-108A-4194-ABF5-2A14F8EB2F98}" type="presOf" srcId="{AAC94905-383E-478E-AC3A-75B39FC8B7BA}" destId="{55B7F7FE-79DE-4C0D-B89F-4F3EB8AFCF68}" srcOrd="0" destOrd="0" presId="urn:microsoft.com/office/officeart/2008/layout/VerticalCurvedList"/>
    <dgm:cxn modelId="{7F062225-9AE6-4113-9FAD-3E421BF2198A}" srcId="{57955BC8-75CD-456F-A652-FD0BD28BB546}" destId="{AAC94905-383E-478E-AC3A-75B39FC8B7BA}" srcOrd="1" destOrd="0" parTransId="{76296C44-9A6F-4195-8C41-36CA493AADB3}" sibTransId="{67055B73-0F37-427F-BDA0-1879832F9686}"/>
    <dgm:cxn modelId="{8BEC1637-DF27-4B40-BFBA-06CCCFD407DC}" srcId="{57955BC8-75CD-456F-A652-FD0BD28BB546}" destId="{799AD5DD-9CE4-4827-8E9B-C998421C4947}" srcOrd="0" destOrd="0" parTransId="{E3585BBC-DB69-4853-AC84-C26BDA164DE7}" sibTransId="{D9735293-DAFA-45D2-B3ED-0938AF7E8D9E}"/>
    <dgm:cxn modelId="{8A97A847-5182-4F06-97FF-A19EB7B43DB2}" srcId="{57955BC8-75CD-456F-A652-FD0BD28BB546}" destId="{C941E1A5-15D7-4562-9343-E75720E343A6}" srcOrd="3" destOrd="0" parTransId="{AB7858DB-34CC-4221-81BC-064574FB47EB}" sibTransId="{3BDF8802-327F-4B5A-8B88-A98BE77F3D44}"/>
    <dgm:cxn modelId="{BB6E9B6E-9CF8-4EE7-A271-9888DC72B4D1}" type="presOf" srcId="{57955BC8-75CD-456F-A652-FD0BD28BB546}" destId="{44D64264-CFA8-483D-94AA-37A795C79503}" srcOrd="0" destOrd="0" presId="urn:microsoft.com/office/officeart/2008/layout/VerticalCurvedList"/>
    <dgm:cxn modelId="{A3D42789-4C40-4612-96B0-F92C9B8F6D98}" type="presOf" srcId="{D9735293-DAFA-45D2-B3ED-0938AF7E8D9E}" destId="{6ACFBBCE-5FB9-42CB-B642-7E129822DA4E}" srcOrd="0" destOrd="0" presId="urn:microsoft.com/office/officeart/2008/layout/VerticalCurvedList"/>
    <dgm:cxn modelId="{7DC2FE94-F834-4C51-9072-E29B148C9783}" type="presOf" srcId="{FE5C0D14-EBE9-4B60-90F3-C24F840CD41E}" destId="{8FF51FB1-6C52-420C-A064-B73151FF7B03}" srcOrd="0" destOrd="0" presId="urn:microsoft.com/office/officeart/2008/layout/VerticalCurvedList"/>
    <dgm:cxn modelId="{4242789E-82B3-4B3A-9134-B63A39199788}" type="presOf" srcId="{799AD5DD-9CE4-4827-8E9B-C998421C4947}" destId="{052D6FFF-563F-43EF-8464-DE1AEF3F5B0E}" srcOrd="0" destOrd="0" presId="urn:microsoft.com/office/officeart/2008/layout/VerticalCurvedList"/>
    <dgm:cxn modelId="{32F81FA3-293A-4815-A529-247C18033BB6}" type="presOf" srcId="{FA909188-B463-48CC-8122-9041CCA9C611}" destId="{A8053FFF-B48A-4071-BFE0-FF778B315CFC}" srcOrd="0" destOrd="0" presId="urn:microsoft.com/office/officeart/2008/layout/VerticalCurvedList"/>
    <dgm:cxn modelId="{70A205A9-A9AC-4587-92A5-695846AD8D34}" type="presOf" srcId="{C941E1A5-15D7-4562-9343-E75720E343A6}" destId="{F169DE67-02E6-48CD-816B-ADA3D9D81A4B}" srcOrd="0" destOrd="0" presId="urn:microsoft.com/office/officeart/2008/layout/VerticalCurvedList"/>
    <dgm:cxn modelId="{3A46B6BD-74DD-46A1-8487-12A662B06B15}" srcId="{57955BC8-75CD-456F-A652-FD0BD28BB546}" destId="{FA909188-B463-48CC-8122-9041CCA9C611}" srcOrd="2" destOrd="0" parTransId="{D66E1AAB-8E3C-4727-803A-CF5B0FC23146}" sibTransId="{BB6978E8-BE4D-4D0C-AA75-66AE38FD04B9}"/>
    <dgm:cxn modelId="{6AA950D7-1239-4BDA-A2BC-C2D7576AF3C5}" srcId="{57955BC8-75CD-456F-A652-FD0BD28BB546}" destId="{FE5C0D14-EBE9-4B60-90F3-C24F840CD41E}" srcOrd="4" destOrd="0" parTransId="{34AADF8C-F00F-4836-A922-8CB3DB0F07F7}" sibTransId="{556D7389-45B0-4D1D-917A-F5D94BE3EC32}"/>
    <dgm:cxn modelId="{76D44417-5A0C-4DD9-9A61-1D8F358E74CB}" type="presParOf" srcId="{44D64264-CFA8-483D-94AA-37A795C79503}" destId="{C726A4B8-3929-4786-969D-5BD50B982648}" srcOrd="0" destOrd="0" presId="urn:microsoft.com/office/officeart/2008/layout/VerticalCurvedList"/>
    <dgm:cxn modelId="{5F24C817-16FA-46F0-860C-C2D7F5DF9F65}" type="presParOf" srcId="{C726A4B8-3929-4786-969D-5BD50B982648}" destId="{E4112E33-D9A1-48F0-ACB4-577855D75AF2}" srcOrd="0" destOrd="0" presId="urn:microsoft.com/office/officeart/2008/layout/VerticalCurvedList"/>
    <dgm:cxn modelId="{61619960-9AB0-4744-8229-2CA9A29DB8DE}" type="presParOf" srcId="{E4112E33-D9A1-48F0-ACB4-577855D75AF2}" destId="{3BFA0E7D-7D94-4C88-B237-EEAB1B1E145F}" srcOrd="0" destOrd="0" presId="urn:microsoft.com/office/officeart/2008/layout/VerticalCurvedList"/>
    <dgm:cxn modelId="{0EF402CE-06F8-4381-899D-AC1A4AA2E6F9}" type="presParOf" srcId="{E4112E33-D9A1-48F0-ACB4-577855D75AF2}" destId="{6ACFBBCE-5FB9-42CB-B642-7E129822DA4E}" srcOrd="1" destOrd="0" presId="urn:microsoft.com/office/officeart/2008/layout/VerticalCurvedList"/>
    <dgm:cxn modelId="{0CC583C1-D2EA-4A0D-9127-49AE5029EB3E}" type="presParOf" srcId="{E4112E33-D9A1-48F0-ACB4-577855D75AF2}" destId="{7A981AC9-C08B-47E2-8BB1-E781EDD68A18}" srcOrd="2" destOrd="0" presId="urn:microsoft.com/office/officeart/2008/layout/VerticalCurvedList"/>
    <dgm:cxn modelId="{5C4C2057-5892-42F8-AFBF-D552EB22BA5C}" type="presParOf" srcId="{E4112E33-D9A1-48F0-ACB4-577855D75AF2}" destId="{73CB44CF-7D47-457C-A4B5-BCEA01E899AB}" srcOrd="3" destOrd="0" presId="urn:microsoft.com/office/officeart/2008/layout/VerticalCurvedList"/>
    <dgm:cxn modelId="{32A1F47C-60A0-4EC6-842E-6A55E0415F36}" type="presParOf" srcId="{C726A4B8-3929-4786-969D-5BD50B982648}" destId="{052D6FFF-563F-43EF-8464-DE1AEF3F5B0E}" srcOrd="1" destOrd="0" presId="urn:microsoft.com/office/officeart/2008/layout/VerticalCurvedList"/>
    <dgm:cxn modelId="{F329DA7B-DBEE-4231-9506-0871B5FC805A}" type="presParOf" srcId="{C726A4B8-3929-4786-969D-5BD50B982648}" destId="{22ECB828-4910-4990-8542-0F3E131A344F}" srcOrd="2" destOrd="0" presId="urn:microsoft.com/office/officeart/2008/layout/VerticalCurvedList"/>
    <dgm:cxn modelId="{F1C2BC60-7ACE-4E45-AC0D-5339833ABD7C}" type="presParOf" srcId="{22ECB828-4910-4990-8542-0F3E131A344F}" destId="{95825A32-8B15-4FC9-8692-3FD34E436F02}" srcOrd="0" destOrd="0" presId="urn:microsoft.com/office/officeart/2008/layout/VerticalCurvedList"/>
    <dgm:cxn modelId="{B16DE8CF-14D4-4460-B284-766801B21645}" type="presParOf" srcId="{C726A4B8-3929-4786-969D-5BD50B982648}" destId="{55B7F7FE-79DE-4C0D-B89F-4F3EB8AFCF68}" srcOrd="3" destOrd="0" presId="urn:microsoft.com/office/officeart/2008/layout/VerticalCurvedList"/>
    <dgm:cxn modelId="{4F1E3A1F-2C98-4CD1-8D42-115163F13962}" type="presParOf" srcId="{C726A4B8-3929-4786-969D-5BD50B982648}" destId="{0419AD64-9EEE-4B30-996F-DA00DF583F3A}" srcOrd="4" destOrd="0" presId="urn:microsoft.com/office/officeart/2008/layout/VerticalCurvedList"/>
    <dgm:cxn modelId="{4B31611F-B782-47C7-9F9A-42586EE11AAC}" type="presParOf" srcId="{0419AD64-9EEE-4B30-996F-DA00DF583F3A}" destId="{6416238F-3800-4258-85CD-DC50B1AD45C8}" srcOrd="0" destOrd="0" presId="urn:microsoft.com/office/officeart/2008/layout/VerticalCurvedList"/>
    <dgm:cxn modelId="{58EECD75-C80C-4A9B-A508-193EA8E9C55A}" type="presParOf" srcId="{C726A4B8-3929-4786-969D-5BD50B982648}" destId="{A8053FFF-B48A-4071-BFE0-FF778B315CFC}" srcOrd="5" destOrd="0" presId="urn:microsoft.com/office/officeart/2008/layout/VerticalCurvedList"/>
    <dgm:cxn modelId="{6E74BA5B-88EF-4BEB-ACB2-7A4337EB60F5}" type="presParOf" srcId="{C726A4B8-3929-4786-969D-5BD50B982648}" destId="{ABCBF6EF-96E4-400B-81AF-001F0BA30F28}" srcOrd="6" destOrd="0" presId="urn:microsoft.com/office/officeart/2008/layout/VerticalCurvedList"/>
    <dgm:cxn modelId="{E1FC79EC-387A-46A0-A73C-A9FD17F1E249}" type="presParOf" srcId="{ABCBF6EF-96E4-400B-81AF-001F0BA30F28}" destId="{2EEC6CBF-DFC9-4DC7-83A8-D989EE48935A}" srcOrd="0" destOrd="0" presId="urn:microsoft.com/office/officeart/2008/layout/VerticalCurvedList"/>
    <dgm:cxn modelId="{F9D3743E-7A40-435C-8111-D602759871B3}" type="presParOf" srcId="{C726A4B8-3929-4786-969D-5BD50B982648}" destId="{F169DE67-02E6-48CD-816B-ADA3D9D81A4B}" srcOrd="7" destOrd="0" presId="urn:microsoft.com/office/officeart/2008/layout/VerticalCurvedList"/>
    <dgm:cxn modelId="{DBF2921C-7430-464F-9207-6E9247A0E69D}" type="presParOf" srcId="{C726A4B8-3929-4786-969D-5BD50B982648}" destId="{98496073-E72F-4FCD-854F-A9A324308DD4}" srcOrd="8" destOrd="0" presId="urn:microsoft.com/office/officeart/2008/layout/VerticalCurvedList"/>
    <dgm:cxn modelId="{FB7FF525-1EB8-44FB-A753-DC90A16E7AAC}" type="presParOf" srcId="{98496073-E72F-4FCD-854F-A9A324308DD4}" destId="{27181C9E-7DB2-4FA4-B3A6-17B7095C1348}" srcOrd="0" destOrd="0" presId="urn:microsoft.com/office/officeart/2008/layout/VerticalCurvedList"/>
    <dgm:cxn modelId="{00EABC7B-39F0-4589-A006-917A6EB707DE}" type="presParOf" srcId="{C726A4B8-3929-4786-969D-5BD50B982648}" destId="{8FF51FB1-6C52-420C-A064-B73151FF7B03}" srcOrd="9" destOrd="0" presId="urn:microsoft.com/office/officeart/2008/layout/VerticalCurvedList"/>
    <dgm:cxn modelId="{D835D1AB-2CE2-4296-B05A-38C30EB110AE}" type="presParOf" srcId="{C726A4B8-3929-4786-969D-5BD50B982648}" destId="{F3946362-9535-451B-BF8B-21ECCCCAA698}" srcOrd="10" destOrd="0" presId="urn:microsoft.com/office/officeart/2008/layout/VerticalCurvedList"/>
    <dgm:cxn modelId="{E7FC72EE-4F08-422A-802E-0C73C7EAFC79}" type="presParOf" srcId="{F3946362-9535-451B-BF8B-21ECCCCAA698}" destId="{CC85197E-1E95-4C43-94BD-408EB6D0F5B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56AD21-FFA3-40A8-96AD-FD0EA1F9CFE9}">
      <dsp:nvSpPr>
        <dsp:cNvPr id="0" name=""/>
        <dsp:cNvSpPr/>
      </dsp:nvSpPr>
      <dsp:spPr>
        <a:xfrm>
          <a:off x="9232215" y="3109367"/>
          <a:ext cx="91440" cy="3809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0972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6D0E88-C282-49D1-8F56-7086C3A224E8}">
      <dsp:nvSpPr>
        <dsp:cNvPr id="0" name=""/>
        <dsp:cNvSpPr/>
      </dsp:nvSpPr>
      <dsp:spPr>
        <a:xfrm>
          <a:off x="6222878" y="2075504"/>
          <a:ext cx="3055056" cy="3744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633"/>
              </a:lnTo>
              <a:lnTo>
                <a:pt x="3055056" y="220633"/>
              </a:lnTo>
              <a:lnTo>
                <a:pt x="3055056" y="37448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02EAFD-8CC8-48E1-B4F4-106665620A6E}">
      <dsp:nvSpPr>
        <dsp:cNvPr id="0" name=""/>
        <dsp:cNvSpPr/>
      </dsp:nvSpPr>
      <dsp:spPr>
        <a:xfrm>
          <a:off x="7523627" y="3109367"/>
          <a:ext cx="91440" cy="3809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0972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7B7177-C1D2-490D-BFB2-FCE75D000B70}">
      <dsp:nvSpPr>
        <dsp:cNvPr id="0" name=""/>
        <dsp:cNvSpPr/>
      </dsp:nvSpPr>
      <dsp:spPr>
        <a:xfrm>
          <a:off x="6222878" y="2075504"/>
          <a:ext cx="1346469" cy="3744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633"/>
              </a:lnTo>
              <a:lnTo>
                <a:pt x="1346469" y="220633"/>
              </a:lnTo>
              <a:lnTo>
                <a:pt x="1346469" y="37448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CC764-7096-4898-8199-D7BF3F459BBB}">
      <dsp:nvSpPr>
        <dsp:cNvPr id="0" name=""/>
        <dsp:cNvSpPr/>
      </dsp:nvSpPr>
      <dsp:spPr>
        <a:xfrm>
          <a:off x="3241009" y="3109367"/>
          <a:ext cx="2619751" cy="408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947"/>
              </a:lnTo>
              <a:lnTo>
                <a:pt x="2619751" y="254947"/>
              </a:lnTo>
              <a:lnTo>
                <a:pt x="2619751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FDE034-FDF7-4756-89EF-660AB9803BF2}">
      <dsp:nvSpPr>
        <dsp:cNvPr id="0" name=""/>
        <dsp:cNvSpPr/>
      </dsp:nvSpPr>
      <dsp:spPr>
        <a:xfrm>
          <a:off x="3241009" y="3109367"/>
          <a:ext cx="911163" cy="408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947"/>
              </a:lnTo>
              <a:lnTo>
                <a:pt x="911163" y="254947"/>
              </a:lnTo>
              <a:lnTo>
                <a:pt x="911163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2754C1-E632-4B73-9CCA-8329CBCFA258}">
      <dsp:nvSpPr>
        <dsp:cNvPr id="0" name=""/>
        <dsp:cNvSpPr/>
      </dsp:nvSpPr>
      <dsp:spPr>
        <a:xfrm>
          <a:off x="2443585" y="3109367"/>
          <a:ext cx="797423" cy="408801"/>
        </a:xfrm>
        <a:custGeom>
          <a:avLst/>
          <a:gdLst/>
          <a:ahLst/>
          <a:cxnLst/>
          <a:rect l="0" t="0" r="0" b="0"/>
          <a:pathLst>
            <a:path>
              <a:moveTo>
                <a:pt x="797423" y="0"/>
              </a:moveTo>
              <a:lnTo>
                <a:pt x="797423" y="254947"/>
              </a:lnTo>
              <a:lnTo>
                <a:pt x="0" y="254947"/>
              </a:lnTo>
              <a:lnTo>
                <a:pt x="0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77D182-5B8B-4235-BCA5-24BE7646D282}">
      <dsp:nvSpPr>
        <dsp:cNvPr id="0" name=""/>
        <dsp:cNvSpPr/>
      </dsp:nvSpPr>
      <dsp:spPr>
        <a:xfrm>
          <a:off x="734998" y="3109367"/>
          <a:ext cx="2506010" cy="408801"/>
        </a:xfrm>
        <a:custGeom>
          <a:avLst/>
          <a:gdLst/>
          <a:ahLst/>
          <a:cxnLst/>
          <a:rect l="0" t="0" r="0" b="0"/>
          <a:pathLst>
            <a:path>
              <a:moveTo>
                <a:pt x="2506010" y="0"/>
              </a:moveTo>
              <a:lnTo>
                <a:pt x="2506010" y="254947"/>
              </a:lnTo>
              <a:lnTo>
                <a:pt x="0" y="254947"/>
              </a:lnTo>
              <a:lnTo>
                <a:pt x="0" y="408801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B0C917-42E9-4C4C-8D89-4A9EF5612CE2}">
      <dsp:nvSpPr>
        <dsp:cNvPr id="0" name=""/>
        <dsp:cNvSpPr/>
      </dsp:nvSpPr>
      <dsp:spPr>
        <a:xfrm>
          <a:off x="3241009" y="2075504"/>
          <a:ext cx="2981869" cy="374487"/>
        </a:xfrm>
        <a:custGeom>
          <a:avLst/>
          <a:gdLst/>
          <a:ahLst/>
          <a:cxnLst/>
          <a:rect l="0" t="0" r="0" b="0"/>
          <a:pathLst>
            <a:path>
              <a:moveTo>
                <a:pt x="2981869" y="0"/>
              </a:moveTo>
              <a:lnTo>
                <a:pt x="2981869" y="220633"/>
              </a:lnTo>
              <a:lnTo>
                <a:pt x="0" y="220633"/>
              </a:lnTo>
              <a:lnTo>
                <a:pt x="0" y="37448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3A0004-7E51-4776-AB8F-00DF680862C9}">
      <dsp:nvSpPr>
        <dsp:cNvPr id="0" name=""/>
        <dsp:cNvSpPr/>
      </dsp:nvSpPr>
      <dsp:spPr>
        <a:xfrm>
          <a:off x="6177158" y="1035156"/>
          <a:ext cx="91440" cy="380972"/>
        </a:xfrm>
        <a:custGeom>
          <a:avLst/>
          <a:gdLst/>
          <a:ahLst/>
          <a:cxnLst/>
          <a:rect l="0" t="0" r="0" b="0"/>
          <a:pathLst>
            <a:path>
              <a:moveTo>
                <a:pt x="46419" y="0"/>
              </a:moveTo>
              <a:lnTo>
                <a:pt x="46419" y="227118"/>
              </a:lnTo>
              <a:lnTo>
                <a:pt x="45720" y="227118"/>
              </a:lnTo>
              <a:lnTo>
                <a:pt x="45720" y="380972"/>
              </a:lnTo>
            </a:path>
          </a:pathLst>
        </a:cu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A7951F-EF23-4D17-B31E-60A0926468EE}">
      <dsp:nvSpPr>
        <dsp:cNvPr id="0" name=""/>
        <dsp:cNvSpPr/>
      </dsp:nvSpPr>
      <dsp:spPr>
        <a:xfrm>
          <a:off x="5526436" y="375781"/>
          <a:ext cx="1394281" cy="6593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>
              <a:ln>
                <a:noFill/>
              </a:ln>
            </a:rPr>
            <a:t>Nguyễn</a:t>
          </a:r>
          <a:r>
            <a:rPr lang="en-US" sz="1900" kern="1200" dirty="0">
              <a:ln>
                <a:noFill/>
              </a:ln>
            </a:rPr>
            <a:t> </a:t>
          </a:r>
          <a:r>
            <a:rPr lang="en-US" sz="1900" kern="1200" dirty="0" err="1">
              <a:ln>
                <a:noFill/>
              </a:ln>
            </a:rPr>
            <a:t>Văn</a:t>
          </a:r>
          <a:r>
            <a:rPr lang="en-US" sz="1900" kern="1200" dirty="0">
              <a:ln>
                <a:noFill/>
              </a:ln>
            </a:rPr>
            <a:t> Sang</a:t>
          </a:r>
        </a:p>
      </dsp:txBody>
      <dsp:txXfrm>
        <a:off x="5526436" y="375781"/>
        <a:ext cx="1394281" cy="659375"/>
      </dsp:txXfrm>
    </dsp:sp>
    <dsp:sp modelId="{8A69615D-F8F8-429C-AFBC-140CD881FA23}">
      <dsp:nvSpPr>
        <dsp:cNvPr id="0" name=""/>
        <dsp:cNvSpPr/>
      </dsp:nvSpPr>
      <dsp:spPr>
        <a:xfrm>
          <a:off x="5948510" y="929534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Instructor</a:t>
          </a:r>
        </a:p>
      </dsp:txBody>
      <dsp:txXfrm>
        <a:off x="5948510" y="929534"/>
        <a:ext cx="1146173" cy="219791"/>
      </dsp:txXfrm>
    </dsp:sp>
    <dsp:sp modelId="{B12BD221-688A-45A4-B05A-AF54B7DBC4B8}">
      <dsp:nvSpPr>
        <dsp:cNvPr id="0" name=""/>
        <dsp:cNvSpPr/>
      </dsp:nvSpPr>
      <dsp:spPr>
        <a:xfrm>
          <a:off x="5550736" y="1416129"/>
          <a:ext cx="1344283" cy="6593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Lê Văn Dương</a:t>
          </a:r>
        </a:p>
      </dsp:txBody>
      <dsp:txXfrm>
        <a:off x="5550736" y="1416129"/>
        <a:ext cx="1344283" cy="659375"/>
      </dsp:txXfrm>
    </dsp:sp>
    <dsp:sp modelId="{9F25BC85-E77C-409A-89C2-95BA1AD81163}">
      <dsp:nvSpPr>
        <dsp:cNvPr id="0" name=""/>
        <dsp:cNvSpPr/>
      </dsp:nvSpPr>
      <dsp:spPr>
        <a:xfrm>
          <a:off x="5732255" y="1935461"/>
          <a:ext cx="1363304" cy="20682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n>
                <a:noFill/>
              </a:ln>
            </a:rPr>
            <a:t>Project Manager</a:t>
          </a:r>
        </a:p>
      </dsp:txBody>
      <dsp:txXfrm>
        <a:off x="5732255" y="1935461"/>
        <a:ext cx="1363304" cy="206821"/>
      </dsp:txXfrm>
    </dsp:sp>
    <dsp:sp modelId="{A2568639-C48A-4361-B813-79B3F69CA822}">
      <dsp:nvSpPr>
        <dsp:cNvPr id="0" name=""/>
        <dsp:cNvSpPr/>
      </dsp:nvSpPr>
      <dsp:spPr>
        <a:xfrm>
          <a:off x="2604245" y="2449992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Vũ Văn Quyết</a:t>
          </a:r>
        </a:p>
      </dsp:txBody>
      <dsp:txXfrm>
        <a:off x="2604245" y="2449992"/>
        <a:ext cx="1273526" cy="659375"/>
      </dsp:txXfrm>
    </dsp:sp>
    <dsp:sp modelId="{96F1EF70-9149-4113-91E7-50757FEEF8B5}">
      <dsp:nvSpPr>
        <dsp:cNvPr id="0" name=""/>
        <dsp:cNvSpPr/>
      </dsp:nvSpPr>
      <dsp:spPr>
        <a:xfrm>
          <a:off x="2892642" y="2984154"/>
          <a:ext cx="1373654" cy="275449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8100" tIns="9525" rIns="3810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n>
                <a:noFill/>
              </a:ln>
            </a:rPr>
            <a:t>Technical Leader</a:t>
          </a:r>
        </a:p>
      </dsp:txBody>
      <dsp:txXfrm>
        <a:off x="2892642" y="2984154"/>
        <a:ext cx="1373654" cy="275449"/>
      </dsp:txXfrm>
    </dsp:sp>
    <dsp:sp modelId="{87D7F144-9ADF-4A79-8594-4606123AF018}">
      <dsp:nvSpPr>
        <dsp:cNvPr id="0" name=""/>
        <dsp:cNvSpPr/>
      </dsp:nvSpPr>
      <dsp:spPr>
        <a:xfrm>
          <a:off x="98235" y="3518169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 Đặng Lê Tuấn</a:t>
          </a:r>
        </a:p>
      </dsp:txBody>
      <dsp:txXfrm>
        <a:off x="98235" y="3518169"/>
        <a:ext cx="1273526" cy="659375"/>
      </dsp:txXfrm>
    </dsp:sp>
    <dsp:sp modelId="{E26AEED3-0853-4430-811E-1D27EF8524A8}">
      <dsp:nvSpPr>
        <dsp:cNvPr id="0" name=""/>
        <dsp:cNvSpPr/>
      </dsp:nvSpPr>
      <dsp:spPr>
        <a:xfrm>
          <a:off x="352940" y="4031016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352940" y="4031016"/>
        <a:ext cx="1146173" cy="219791"/>
      </dsp:txXfrm>
    </dsp:sp>
    <dsp:sp modelId="{9A1DE650-0DF0-41B8-87C8-5191FEE70D28}">
      <dsp:nvSpPr>
        <dsp:cNvPr id="0" name=""/>
        <dsp:cNvSpPr/>
      </dsp:nvSpPr>
      <dsp:spPr>
        <a:xfrm>
          <a:off x="1806822" y="3518169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Trịnh Đình Quyêt</a:t>
          </a:r>
        </a:p>
      </dsp:txBody>
      <dsp:txXfrm>
        <a:off x="1806822" y="3518169"/>
        <a:ext cx="1273526" cy="659375"/>
      </dsp:txXfrm>
    </dsp:sp>
    <dsp:sp modelId="{48A2BBE2-32D5-475D-8ED1-880F01E8A155}">
      <dsp:nvSpPr>
        <dsp:cNvPr id="0" name=""/>
        <dsp:cNvSpPr/>
      </dsp:nvSpPr>
      <dsp:spPr>
        <a:xfrm>
          <a:off x="2061527" y="4031016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2061527" y="4031016"/>
        <a:ext cx="1146173" cy="219791"/>
      </dsp:txXfrm>
    </dsp:sp>
    <dsp:sp modelId="{BAB3D042-025C-471F-B939-4A4CE41ED409}">
      <dsp:nvSpPr>
        <dsp:cNvPr id="0" name=""/>
        <dsp:cNvSpPr/>
      </dsp:nvSpPr>
      <dsp:spPr>
        <a:xfrm>
          <a:off x="3515409" y="3518169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Lê Văn Dương</a:t>
          </a:r>
        </a:p>
      </dsp:txBody>
      <dsp:txXfrm>
        <a:off x="3515409" y="3518169"/>
        <a:ext cx="1273526" cy="659375"/>
      </dsp:txXfrm>
    </dsp:sp>
    <dsp:sp modelId="{E1352923-C8CF-421D-B532-5B73793CCE17}">
      <dsp:nvSpPr>
        <dsp:cNvPr id="0" name=""/>
        <dsp:cNvSpPr/>
      </dsp:nvSpPr>
      <dsp:spPr>
        <a:xfrm>
          <a:off x="3770115" y="4031016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3770115" y="4031016"/>
        <a:ext cx="1146173" cy="219791"/>
      </dsp:txXfrm>
    </dsp:sp>
    <dsp:sp modelId="{8BC7D37D-B40B-437E-964A-11A66F730EAD}">
      <dsp:nvSpPr>
        <dsp:cNvPr id="0" name=""/>
        <dsp:cNvSpPr/>
      </dsp:nvSpPr>
      <dsp:spPr>
        <a:xfrm>
          <a:off x="5223997" y="3518169"/>
          <a:ext cx="1273526" cy="659375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Lê Gia Hoàng</a:t>
          </a:r>
        </a:p>
      </dsp:txBody>
      <dsp:txXfrm>
        <a:off x="5223997" y="3518169"/>
        <a:ext cx="1273526" cy="659375"/>
      </dsp:txXfrm>
    </dsp:sp>
    <dsp:sp modelId="{5C5E471A-8563-4D42-9D79-7CDB7BABE48E}">
      <dsp:nvSpPr>
        <dsp:cNvPr id="0" name=""/>
        <dsp:cNvSpPr/>
      </dsp:nvSpPr>
      <dsp:spPr>
        <a:xfrm>
          <a:off x="5478702" y="4031016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Developer</a:t>
          </a:r>
        </a:p>
      </dsp:txBody>
      <dsp:txXfrm>
        <a:off x="5478702" y="4031016"/>
        <a:ext cx="1146173" cy="219791"/>
      </dsp:txXfrm>
    </dsp:sp>
    <dsp:sp modelId="{12BA1CDC-BF41-4EAC-B0E7-297CD7633B48}">
      <dsp:nvSpPr>
        <dsp:cNvPr id="0" name=""/>
        <dsp:cNvSpPr/>
      </dsp:nvSpPr>
      <dsp:spPr>
        <a:xfrm>
          <a:off x="6932584" y="2449992"/>
          <a:ext cx="1273526" cy="659375"/>
        </a:xfrm>
        <a:prstGeom prst="rect">
          <a:avLst/>
        </a:prstGeom>
        <a:solidFill>
          <a:schemeClr val="accent4"/>
        </a:solidFill>
        <a:ln w="19050" cap="rnd" cmpd="sng" algn="ctr">
          <a:solidFill>
            <a:schemeClr val="accent4">
              <a:shade val="50000"/>
            </a:schemeClr>
          </a:solidFill>
          <a:prstDash val="solid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Trịnh Đình Quyết</a:t>
          </a:r>
        </a:p>
      </dsp:txBody>
      <dsp:txXfrm>
        <a:off x="6932584" y="2449992"/>
        <a:ext cx="1273526" cy="659375"/>
      </dsp:txXfrm>
    </dsp:sp>
    <dsp:sp modelId="{960D02B2-EEB7-4DA2-87FF-5A2167A464AE}">
      <dsp:nvSpPr>
        <dsp:cNvPr id="0" name=""/>
        <dsp:cNvSpPr/>
      </dsp:nvSpPr>
      <dsp:spPr>
        <a:xfrm>
          <a:off x="7199301" y="3022906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n>
                <a:noFill/>
              </a:ln>
            </a:rPr>
            <a:t>Test Leader/QA</a:t>
          </a:r>
        </a:p>
      </dsp:txBody>
      <dsp:txXfrm>
        <a:off x="7199301" y="3022906"/>
        <a:ext cx="1146173" cy="219791"/>
      </dsp:txXfrm>
    </dsp:sp>
    <dsp:sp modelId="{542E98DF-D0F5-45D3-9836-02A12E2DF6B3}">
      <dsp:nvSpPr>
        <dsp:cNvPr id="0" name=""/>
        <dsp:cNvSpPr/>
      </dsp:nvSpPr>
      <dsp:spPr>
        <a:xfrm>
          <a:off x="6932584" y="3490340"/>
          <a:ext cx="1273526" cy="659375"/>
        </a:xfrm>
        <a:prstGeom prst="rect">
          <a:avLst/>
        </a:prstGeom>
        <a:solidFill>
          <a:schemeClr val="accent4"/>
        </a:solidFill>
        <a:ln w="19050" cap="rnd" cmpd="sng" algn="ctr">
          <a:solidFill>
            <a:schemeClr val="accent4">
              <a:shade val="50000"/>
            </a:schemeClr>
          </a:solidFill>
          <a:prstDash val="solid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Đặng Lê Tuấn</a:t>
          </a:r>
        </a:p>
      </dsp:txBody>
      <dsp:txXfrm>
        <a:off x="6932584" y="3490340"/>
        <a:ext cx="1273526" cy="659375"/>
      </dsp:txXfrm>
    </dsp:sp>
    <dsp:sp modelId="{37A54D3E-8158-449B-8FD6-ED9E379CFC31}">
      <dsp:nvSpPr>
        <dsp:cNvPr id="0" name=""/>
        <dsp:cNvSpPr/>
      </dsp:nvSpPr>
      <dsp:spPr>
        <a:xfrm>
          <a:off x="7211863" y="4003187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Tester</a:t>
          </a:r>
        </a:p>
      </dsp:txBody>
      <dsp:txXfrm>
        <a:off x="7211863" y="4003187"/>
        <a:ext cx="1146173" cy="219791"/>
      </dsp:txXfrm>
    </dsp:sp>
    <dsp:sp modelId="{51F733E8-E124-4598-BE86-AFEDF7A12F05}">
      <dsp:nvSpPr>
        <dsp:cNvPr id="0" name=""/>
        <dsp:cNvSpPr/>
      </dsp:nvSpPr>
      <dsp:spPr>
        <a:xfrm>
          <a:off x="8641172" y="2449992"/>
          <a:ext cx="1273526" cy="659375"/>
        </a:xfrm>
        <a:prstGeom prst="rect">
          <a:avLst/>
        </a:prstGeom>
        <a:solidFill>
          <a:schemeClr val="accent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Đặng Lê Tuấn</a:t>
          </a:r>
        </a:p>
      </dsp:txBody>
      <dsp:txXfrm>
        <a:off x="8641172" y="2449992"/>
        <a:ext cx="1273526" cy="659375"/>
      </dsp:txXfrm>
    </dsp:sp>
    <dsp:sp modelId="{FE0350CC-55F9-41F0-A0C0-98F84E435369}">
      <dsp:nvSpPr>
        <dsp:cNvPr id="0" name=""/>
        <dsp:cNvSpPr/>
      </dsp:nvSpPr>
      <dsp:spPr>
        <a:xfrm>
          <a:off x="8895877" y="2962839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Design Leader</a:t>
          </a:r>
        </a:p>
      </dsp:txBody>
      <dsp:txXfrm>
        <a:off x="8895877" y="2962839"/>
        <a:ext cx="1146173" cy="219791"/>
      </dsp:txXfrm>
    </dsp:sp>
    <dsp:sp modelId="{2CE9F25E-7A0E-4D16-9E3E-37A3F2CBCC41}">
      <dsp:nvSpPr>
        <dsp:cNvPr id="0" name=""/>
        <dsp:cNvSpPr/>
      </dsp:nvSpPr>
      <dsp:spPr>
        <a:xfrm>
          <a:off x="8641172" y="3490340"/>
          <a:ext cx="1273526" cy="659375"/>
        </a:xfrm>
        <a:prstGeom prst="rect">
          <a:avLst/>
        </a:prstGeom>
        <a:solidFill>
          <a:schemeClr val="accent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9304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n>
                <a:noFill/>
              </a:ln>
            </a:rPr>
            <a:t>Lê Gia Hoàng</a:t>
          </a:r>
        </a:p>
      </dsp:txBody>
      <dsp:txXfrm>
        <a:off x="8641172" y="3490340"/>
        <a:ext cx="1273526" cy="659375"/>
      </dsp:txXfrm>
    </dsp:sp>
    <dsp:sp modelId="{2CFE6676-2B00-4F59-84C4-0D7F2DF0186B}">
      <dsp:nvSpPr>
        <dsp:cNvPr id="0" name=""/>
        <dsp:cNvSpPr/>
      </dsp:nvSpPr>
      <dsp:spPr>
        <a:xfrm>
          <a:off x="8895877" y="4003187"/>
          <a:ext cx="1146173" cy="21979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n>
                <a:noFill/>
              </a:ln>
            </a:rPr>
            <a:t>Designer</a:t>
          </a:r>
        </a:p>
      </dsp:txBody>
      <dsp:txXfrm>
        <a:off x="8895877" y="4003187"/>
        <a:ext cx="1146173" cy="2197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CFBBCE-5FB9-42CB-B642-7E129822DA4E}">
      <dsp:nvSpPr>
        <dsp:cNvPr id="0" name=""/>
        <dsp:cNvSpPr/>
      </dsp:nvSpPr>
      <dsp:spPr>
        <a:xfrm>
          <a:off x="-6861952" y="-1049145"/>
          <a:ext cx="8166581" cy="8166581"/>
        </a:xfrm>
        <a:prstGeom prst="blockArc">
          <a:avLst>
            <a:gd name="adj1" fmla="val 18900000"/>
            <a:gd name="adj2" fmla="val 2700000"/>
            <a:gd name="adj3" fmla="val 264"/>
          </a:avLst>
        </a:prstGeom>
        <a:noFill/>
        <a:ln w="19050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2D6FFF-563F-43EF-8464-DE1AEF3F5B0E}">
      <dsp:nvSpPr>
        <dsp:cNvPr id="0" name=""/>
        <dsp:cNvSpPr/>
      </dsp:nvSpPr>
      <dsp:spPr>
        <a:xfrm>
          <a:off x="569746" y="379146"/>
          <a:ext cx="8915426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Extensible UI component model.</a:t>
          </a:r>
          <a:endParaRPr lang="en-US" sz="2500" kern="1200" dirty="0"/>
        </a:p>
      </dsp:txBody>
      <dsp:txXfrm>
        <a:off x="569746" y="379146"/>
        <a:ext cx="8915426" cy="758778"/>
      </dsp:txXfrm>
    </dsp:sp>
    <dsp:sp modelId="{95825A32-8B15-4FC9-8692-3FD34E436F02}">
      <dsp:nvSpPr>
        <dsp:cNvPr id="0" name=""/>
        <dsp:cNvSpPr/>
      </dsp:nvSpPr>
      <dsp:spPr>
        <a:xfrm>
          <a:off x="95509" y="284299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55B7F7FE-79DE-4C0D-B89F-4F3EB8AFCF68}">
      <dsp:nvSpPr>
        <dsp:cNvPr id="0" name=""/>
        <dsp:cNvSpPr/>
      </dsp:nvSpPr>
      <dsp:spPr>
        <a:xfrm>
          <a:off x="1113465" y="1516951"/>
          <a:ext cx="8371707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Extensible conversion and validation model.</a:t>
          </a:r>
          <a:endParaRPr lang="en-US" sz="2500" kern="1200" dirty="0"/>
        </a:p>
      </dsp:txBody>
      <dsp:txXfrm>
        <a:off x="1113465" y="1516951"/>
        <a:ext cx="8371707" cy="758778"/>
      </dsp:txXfrm>
    </dsp:sp>
    <dsp:sp modelId="{6416238F-3800-4258-85CD-DC50B1AD45C8}">
      <dsp:nvSpPr>
        <dsp:cNvPr id="0" name=""/>
        <dsp:cNvSpPr/>
      </dsp:nvSpPr>
      <dsp:spPr>
        <a:xfrm>
          <a:off x="639228" y="1422103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A8053FFF-B48A-4071-BFE0-FF778B315CFC}">
      <dsp:nvSpPr>
        <dsp:cNvPr id="0" name=""/>
        <dsp:cNvSpPr/>
      </dsp:nvSpPr>
      <dsp:spPr>
        <a:xfrm>
          <a:off x="1280343" y="2654755"/>
          <a:ext cx="8204829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Swing-like object-oriented Web application development.</a:t>
          </a:r>
          <a:endParaRPr lang="en-US" sz="2500" kern="1200" dirty="0"/>
        </a:p>
      </dsp:txBody>
      <dsp:txXfrm>
        <a:off x="1280343" y="2654755"/>
        <a:ext cx="8204829" cy="758778"/>
      </dsp:txXfrm>
    </dsp:sp>
    <dsp:sp modelId="{2EEC6CBF-DFC9-4DC7-83A8-D989EE48935A}">
      <dsp:nvSpPr>
        <dsp:cNvPr id="0" name=""/>
        <dsp:cNvSpPr/>
      </dsp:nvSpPr>
      <dsp:spPr>
        <a:xfrm>
          <a:off x="806106" y="2559908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F169DE67-02E6-48CD-816B-ADA3D9D81A4B}">
      <dsp:nvSpPr>
        <dsp:cNvPr id="0" name=""/>
        <dsp:cNvSpPr/>
      </dsp:nvSpPr>
      <dsp:spPr>
        <a:xfrm>
          <a:off x="1113465" y="3792559"/>
          <a:ext cx="8371707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Backing-bean management.</a:t>
          </a:r>
          <a:endParaRPr lang="en-US" sz="2500" kern="1200" dirty="0"/>
        </a:p>
      </dsp:txBody>
      <dsp:txXfrm>
        <a:off x="1113465" y="3792559"/>
        <a:ext cx="8371707" cy="758778"/>
      </dsp:txXfrm>
    </dsp:sp>
    <dsp:sp modelId="{27181C9E-7DB2-4FA4-B3A6-17B7095C1348}">
      <dsp:nvSpPr>
        <dsp:cNvPr id="0" name=""/>
        <dsp:cNvSpPr/>
      </dsp:nvSpPr>
      <dsp:spPr>
        <a:xfrm>
          <a:off x="639228" y="3697712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8FF51FB1-6C52-420C-A064-B73151FF7B03}">
      <dsp:nvSpPr>
        <dsp:cNvPr id="0" name=""/>
        <dsp:cNvSpPr/>
      </dsp:nvSpPr>
      <dsp:spPr>
        <a:xfrm>
          <a:off x="569746" y="4930364"/>
          <a:ext cx="8915426" cy="7587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Flexible rendering model.</a:t>
          </a:r>
          <a:endParaRPr lang="en-US" sz="2500" kern="1200" dirty="0"/>
        </a:p>
      </dsp:txBody>
      <dsp:txXfrm>
        <a:off x="569746" y="4930364"/>
        <a:ext cx="8915426" cy="758778"/>
      </dsp:txXfrm>
    </dsp:sp>
    <dsp:sp modelId="{CC85197E-1E95-4C43-94BD-408EB6D0F5BE}">
      <dsp:nvSpPr>
        <dsp:cNvPr id="0" name=""/>
        <dsp:cNvSpPr/>
      </dsp:nvSpPr>
      <dsp:spPr>
        <a:xfrm>
          <a:off x="95509" y="4835516"/>
          <a:ext cx="948473" cy="948473"/>
        </a:xfrm>
        <a:prstGeom prst="ellipse">
          <a:avLst/>
        </a:prstGeom>
        <a:solidFill>
          <a:schemeClr val="lt1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939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706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782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107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866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56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5596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7941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548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497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353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247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016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669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77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870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85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8314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1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Carrier Trading Center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16843" y="4394039"/>
            <a:ext cx="7018637" cy="2336275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Supervisor: Mr. </a:t>
            </a: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Sang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Lê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Dương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Trịnh</a:t>
            </a:r>
            <a:r>
              <a:rPr lang="en-US" dirty="0"/>
              <a:t> </a:t>
            </a:r>
            <a:r>
              <a:rPr lang="en-US" dirty="0" err="1"/>
              <a:t>Đình</a:t>
            </a:r>
            <a:r>
              <a:rPr lang="en-US" dirty="0"/>
              <a:t> </a:t>
            </a:r>
            <a:r>
              <a:rPr lang="en-US" dirty="0" err="1"/>
              <a:t>Quyết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Vũ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Quyết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Lê</a:t>
            </a:r>
            <a:r>
              <a:rPr lang="en-US" dirty="0"/>
              <a:t> Gia </a:t>
            </a:r>
            <a:r>
              <a:rPr lang="en-US" dirty="0" err="1"/>
              <a:t>Hoàng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 err="1"/>
              <a:t>Đặng</a:t>
            </a:r>
            <a:r>
              <a:rPr lang="en-US" dirty="0"/>
              <a:t> </a:t>
            </a:r>
            <a:r>
              <a:rPr lang="en-US" dirty="0" err="1"/>
              <a:t>Lê</a:t>
            </a:r>
            <a:r>
              <a:rPr lang="en-US" dirty="0"/>
              <a:t> </a:t>
            </a:r>
            <a:r>
              <a:rPr lang="en-US" dirty="0" err="1"/>
              <a:t>Tuấn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453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3785633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352655" y="1081798"/>
            <a:ext cx="340512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Model</a:t>
            </a:r>
          </a:p>
        </p:txBody>
      </p:sp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916148"/>
            <a:ext cx="6829425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0859" y="5992859"/>
            <a:ext cx="3516922" cy="62479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RUP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6729" y="2477170"/>
            <a:ext cx="312533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Inception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Elaboration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Construction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Transition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8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9" y="1081798"/>
            <a:ext cx="3616820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226045" y="1081798"/>
            <a:ext cx="3497117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Model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298" y="1983567"/>
            <a:ext cx="3616821" cy="624790"/>
          </a:xfrm>
        </p:spPr>
        <p:txBody>
          <a:bodyPr>
            <a:norm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FF00"/>
                </a:solidFill>
              </a:rPr>
              <a:t>Develop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sz="2800" b="1" dirty="0">
                <a:solidFill>
                  <a:srgbClr val="FFFF00"/>
                </a:solidFill>
              </a:rPr>
              <a:t>iteratively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4620" y="2790532"/>
            <a:ext cx="4306138" cy="62479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FF00"/>
                </a:solidFill>
              </a:rPr>
              <a:t>Manage requirements</a:t>
            </a:r>
          </a:p>
        </p:txBody>
      </p:sp>
      <p:sp>
        <p:nvSpPr>
          <p:cNvPr id="9" name="Rectangle 8"/>
          <p:cNvSpPr/>
          <p:nvPr/>
        </p:nvSpPr>
        <p:spPr>
          <a:xfrm>
            <a:off x="1463858" y="2558253"/>
            <a:ext cx="6553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vi-VN" sz="2400" dirty="0">
                <a:latin typeface="Calibri (Body)"/>
              </a:rPr>
              <a:t>Supports an iterative approach to development that addresses the highest risk items at every stage in the lifecycle, significantly reducing a project’s risk</a:t>
            </a:r>
            <a:r>
              <a:rPr lang="en-US" sz="2400" dirty="0">
                <a:latin typeface="Calibri (Body)"/>
              </a:rPr>
              <a:t>.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63858" y="3381751"/>
            <a:ext cx="74976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dirty="0">
                <a:latin typeface="Calibri (Body)"/>
              </a:rPr>
              <a:t>Managing requirements during the whole development process ensures project team develops the right system with right requirements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00907" y="4067227"/>
            <a:ext cx="73142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vi-VN" sz="2400" dirty="0">
                <a:solidFill>
                  <a:srgbClr val="92D050"/>
                </a:solidFill>
              </a:rPr>
              <a:t>Very important for inexperienced team in controlling issues like us.</a:t>
            </a:r>
          </a:p>
        </p:txBody>
      </p:sp>
      <p:sp>
        <p:nvSpPr>
          <p:cNvPr id="3" name="Arrow: Right 2"/>
          <p:cNvSpPr/>
          <p:nvPr/>
        </p:nvSpPr>
        <p:spPr>
          <a:xfrm>
            <a:off x="422499" y="4121911"/>
            <a:ext cx="978408" cy="67238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911703" y="3718742"/>
            <a:ext cx="3616821" cy="62479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FF00"/>
                </a:solidFill>
              </a:rPr>
              <a:t>Verify software quality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463858" y="4329564"/>
            <a:ext cx="70777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 (Body)"/>
              </a:rPr>
              <a:t>Testing process is implemented in all the cycles of application development time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463858" y="5192065"/>
            <a:ext cx="73142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dirty="0">
                <a:solidFill>
                  <a:srgbClr val="92D050"/>
                </a:solidFill>
              </a:rPr>
              <a:t>Reduce risks</a:t>
            </a:r>
            <a:endParaRPr lang="vi-VN" sz="2400" dirty="0">
              <a:solidFill>
                <a:srgbClr val="92D050"/>
              </a:solidFill>
            </a:endParaRPr>
          </a:p>
        </p:txBody>
      </p:sp>
      <p:sp>
        <p:nvSpPr>
          <p:cNvPr id="17" name="Arrow: Right 16"/>
          <p:cNvSpPr/>
          <p:nvPr/>
        </p:nvSpPr>
        <p:spPr>
          <a:xfrm>
            <a:off x="426482" y="5042889"/>
            <a:ext cx="978408" cy="67238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9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  <p:bldP spid="8" grpId="0"/>
      <p:bldP spid="9" grpId="0" build="p"/>
      <p:bldP spid="9" grpId="1" build="p"/>
      <p:bldP spid="10" grpId="0"/>
      <p:bldP spid="10" grpId="1"/>
      <p:bldP spid="11" grpId="0"/>
      <p:bldP spid="11" grpId="1"/>
      <p:bldP spid="3" grpId="0" animBg="1"/>
      <p:bldP spid="3" grpId="1" animBg="1"/>
      <p:bldP spid="13" grpId="0"/>
      <p:bldP spid="14" grpId="0"/>
      <p:bldP spid="16" grpId="0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400" dirty="0"/>
              <a:t>Study business case and feasibility study of project</a:t>
            </a:r>
          </a:p>
          <a:p>
            <a:pPr lvl="1"/>
            <a:r>
              <a:rPr lang="en-US" sz="2400" dirty="0"/>
              <a:t>Complete draft screen prototypes</a:t>
            </a:r>
          </a:p>
          <a:p>
            <a:pPr lvl="1"/>
            <a:r>
              <a:rPr lang="en-US" sz="2400" dirty="0"/>
              <a:t>Complete draft requirements</a:t>
            </a:r>
          </a:p>
          <a:p>
            <a:pPr lvl="1"/>
            <a:r>
              <a:rPr lang="en-US" sz="2400" dirty="0"/>
              <a:t>Determine project scopes</a:t>
            </a:r>
          </a:p>
          <a:p>
            <a:pPr lvl="1"/>
            <a:r>
              <a:rPr lang="en-US" sz="2400" dirty="0"/>
              <a:t>Complete project management plan</a:t>
            </a:r>
          </a:p>
          <a:p>
            <a:pPr lvl="1"/>
            <a:endParaRPr lang="en-US" dirty="0"/>
          </a:p>
        </p:txBody>
      </p:sp>
      <p:sp>
        <p:nvSpPr>
          <p:cNvPr id="4" name="Pentagon 4"/>
          <p:cNvSpPr/>
          <p:nvPr/>
        </p:nvSpPr>
        <p:spPr>
          <a:xfrm>
            <a:off x="772299" y="1081798"/>
            <a:ext cx="3490212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071299" y="1081798"/>
            <a:ext cx="348305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Initiation</a:t>
            </a:r>
          </a:p>
        </p:txBody>
      </p:sp>
    </p:spTree>
    <p:extLst>
      <p:ext uri="{BB962C8B-B14F-4D97-AF65-F5344CB8AC3E}">
        <p14:creationId xmlns:p14="http://schemas.microsoft.com/office/powerpoint/2010/main" val="413456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/>
              <a:t>Complete user requirement specification</a:t>
            </a:r>
          </a:p>
          <a:p>
            <a:pPr lvl="1"/>
            <a:r>
              <a:rPr lang="en-US" sz="2400" dirty="0"/>
              <a:t>Complete software requirement specification</a:t>
            </a:r>
          </a:p>
          <a:p>
            <a:pPr lvl="1"/>
            <a:r>
              <a:rPr lang="en-US" sz="2400" dirty="0"/>
              <a:t>Complete ERD, final prototypes</a:t>
            </a:r>
          </a:p>
          <a:p>
            <a:pPr lvl="1"/>
            <a:r>
              <a:rPr lang="en-US" sz="2400" dirty="0"/>
              <a:t>Complete database model</a:t>
            </a:r>
          </a:p>
          <a:p>
            <a:pPr lvl="1"/>
            <a:r>
              <a:rPr lang="en-US" sz="2400" dirty="0"/>
              <a:t>Complete system architecture design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9" y="1081798"/>
            <a:ext cx="3771566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352654" y="1081797"/>
            <a:ext cx="351118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49562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>
              <a:buFont typeface="Wingdings" panose="05000000000000000000" pitchFamily="2" charset="2"/>
              <a:buChar char="v"/>
            </a:pPr>
            <a:r>
              <a:rPr lang="en-US" sz="2400" dirty="0"/>
              <a:t> Construction: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coding and unit test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functional and regression test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user manual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/>
              <a:t>Transition: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Deploy website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Deliver source code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Complete all reports and documents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9" y="1081798"/>
            <a:ext cx="3560550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113504" y="1081798"/>
            <a:ext cx="3848810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Construction &amp; Transition</a:t>
            </a:r>
          </a:p>
        </p:txBody>
      </p:sp>
    </p:spTree>
    <p:extLst>
      <p:ext uri="{BB962C8B-B14F-4D97-AF65-F5344CB8AC3E}">
        <p14:creationId xmlns:p14="http://schemas.microsoft.com/office/powerpoint/2010/main" val="41542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850371" y="391341"/>
            <a:ext cx="367942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330139" y="391340"/>
            <a:ext cx="3688446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Organization Structure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254100127"/>
              </p:ext>
            </p:extLst>
          </p:nvPr>
        </p:nvGraphicFramePr>
        <p:xfrm>
          <a:off x="1091821" y="1433016"/>
          <a:ext cx="10140286" cy="4626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347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DA7951F-EF23-4D17-B31E-60A0926468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ADA7951F-EF23-4D17-B31E-60A0926468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69615D-F8F8-429C-AFBC-140CD881FA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8A69615D-F8F8-429C-AFBC-140CD881FA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83A0004-7E51-4776-AB8F-00DF680862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883A0004-7E51-4776-AB8F-00DF680862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12BD221-688A-45A4-B05A-AF54B7DBC4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>
                                            <p:graphicEl>
                                              <a:dgm id="{B12BD221-688A-45A4-B05A-AF54B7DBC4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F25BC85-E77C-409A-89C2-95BA1AD811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9F25BC85-E77C-409A-89C2-95BA1AD811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B0C917-42E9-4C4C-8D89-4A9EF5612C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">
                                            <p:graphicEl>
                                              <a:dgm id="{D9B0C917-42E9-4C4C-8D89-4A9EF5612C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2568639-C48A-4361-B813-79B3F69CA8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">
                                            <p:graphicEl>
                                              <a:dgm id="{A2568639-C48A-4361-B813-79B3F69CA8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87B7177-C1D2-490D-BFB2-FCE75D000B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">
                                            <p:graphicEl>
                                              <a:dgm id="{E87B7177-C1D2-490D-BFB2-FCE75D000B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2BA1CDC-BF41-4EAC-B0E7-297CD7633B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5">
                                            <p:graphicEl>
                                              <a:dgm id="{12BA1CDC-BF41-4EAC-B0E7-297CD7633B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A6D0E88-C282-49D1-8F56-7086C3A224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">
                                            <p:graphicEl>
                                              <a:dgm id="{6A6D0E88-C282-49D1-8F56-7086C3A224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1F733E8-E124-4598-BE86-AFEDF7A12F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">
                                            <p:graphicEl>
                                              <a:dgm id="{51F733E8-E124-4598-BE86-AFEDF7A12F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6F1EF70-9149-4113-91E7-50757FEEF8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">
                                            <p:graphicEl>
                                              <a:dgm id="{96F1EF70-9149-4113-91E7-50757FEEF8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077D182-5B8B-4235-BCA5-24BE7646D2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5">
                                            <p:graphicEl>
                                              <a:dgm id="{6077D182-5B8B-4235-BCA5-24BE7646D2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7D7F144-9ADF-4A79-8594-4606123AF0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5">
                                            <p:graphicEl>
                                              <a:dgm id="{87D7F144-9ADF-4A79-8594-4606123AF0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D2754C1-E632-4B73-9CCA-8329CBCFA2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5">
                                            <p:graphicEl>
                                              <a:dgm id="{FD2754C1-E632-4B73-9CCA-8329CBCFA2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A1DE650-0DF0-41B8-87C8-5191FEE70D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5">
                                            <p:graphicEl>
                                              <a:dgm id="{9A1DE650-0DF0-41B8-87C8-5191FEE70D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1FDE034-FDF7-4756-89EF-660AB9803B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5">
                                            <p:graphicEl>
                                              <a:dgm id="{41FDE034-FDF7-4756-89EF-660AB9803B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AB3D042-025C-471F-B939-4A4CE41ED4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">
                                            <p:graphicEl>
                                              <a:dgm id="{BAB3D042-025C-471F-B939-4A4CE41ED4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66CC764-7096-4898-8199-D7BF3F459B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5">
                                            <p:graphicEl>
                                              <a:dgm id="{C66CC764-7096-4898-8199-D7BF3F459B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BC7D37D-B40B-437E-964A-11A66F730E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5">
                                            <p:graphicEl>
                                              <a:dgm id="{8BC7D37D-B40B-437E-964A-11A66F730E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60D02B2-EEB7-4DA2-87FF-5A2167A464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5">
                                            <p:graphicEl>
                                              <a:dgm id="{960D02B2-EEB7-4DA2-87FF-5A2167A464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02EAFD-8CC8-48E1-B4F4-106665620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5">
                                            <p:graphicEl>
                                              <a:dgm id="{5C02EAFD-8CC8-48E1-B4F4-106665620A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42E98DF-D0F5-45D3-9836-02A12E2DF6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5">
                                            <p:graphicEl>
                                              <a:dgm id="{542E98DF-D0F5-45D3-9836-02A12E2DF6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E0350CC-55F9-41F0-A0C0-98F84E4353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5">
                                            <p:graphicEl>
                                              <a:dgm id="{FE0350CC-55F9-41F0-A0C0-98F84E4353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56AD21-FFA3-40A8-96AD-FD0EA1F9CF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5">
                                            <p:graphicEl>
                                              <a:dgm id="{4256AD21-FFA3-40A8-96AD-FD0EA1F9CF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CE9F25E-7A0E-4D16-9E3E-37A3F2CBCC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5">
                                            <p:graphicEl>
                                              <a:dgm id="{2CE9F25E-7A0E-4D16-9E3E-37A3F2CBCC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26AEED3-0853-4430-811E-1D27EF8524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5">
                                            <p:graphicEl>
                                              <a:dgm id="{E26AEED3-0853-4430-811E-1D27EF8524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8A2BBE2-32D5-475D-8ED1-880F01E8A1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5">
                                            <p:graphicEl>
                                              <a:dgm id="{48A2BBE2-32D5-475D-8ED1-880F01E8A1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1352923-C8CF-421D-B532-5B73793CCE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5">
                                            <p:graphicEl>
                                              <a:dgm id="{E1352923-C8CF-421D-B532-5B73793CCE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5E471A-8563-4D42-9D79-7CDB7BABE4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5">
                                            <p:graphicEl>
                                              <a:dgm id="{5C5E471A-8563-4D42-9D79-7CDB7BABE4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7A54D3E-8158-449B-8FD6-ED9E379CFC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5">
                                            <p:graphicEl>
                                              <a:dgm id="{37A54D3E-8158-449B-8FD6-ED9E379CFC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CFE6676-2B00-4F59-84C4-0D7F2DF018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5">
                                            <p:graphicEl>
                                              <a:dgm id="{2CFE6676-2B00-4F59-84C4-0D7F2DF018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Graphic spid="5" grpId="0">
        <p:bldSub>
          <a:bldDgm bld="lvl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3968513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549116" y="1081798"/>
            <a:ext cx="3694552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 Schedule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297" y="2060812"/>
            <a:ext cx="10719117" cy="443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9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9" y="1081798"/>
            <a:ext cx="3673092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281604" y="1081797"/>
            <a:ext cx="3511898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4651553"/>
              </p:ext>
            </p:extLst>
          </p:nvPr>
        </p:nvGraphicFramePr>
        <p:xfrm>
          <a:off x="448743" y="2092515"/>
          <a:ext cx="11227441" cy="43250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7282">
                  <a:extLst>
                    <a:ext uri="{9D8B030D-6E8A-4147-A177-3AD203B41FA5}">
                      <a16:colId xmlns:a16="http://schemas.microsoft.com/office/drawing/2014/main" val="2039196202"/>
                    </a:ext>
                  </a:extLst>
                </a:gridCol>
                <a:gridCol w="2200275">
                  <a:extLst>
                    <a:ext uri="{9D8B030D-6E8A-4147-A177-3AD203B41FA5}">
                      <a16:colId xmlns:a16="http://schemas.microsoft.com/office/drawing/2014/main" val="2551030834"/>
                    </a:ext>
                  </a:extLst>
                </a:gridCol>
                <a:gridCol w="2463163">
                  <a:extLst>
                    <a:ext uri="{9D8B030D-6E8A-4147-A177-3AD203B41FA5}">
                      <a16:colId xmlns:a16="http://schemas.microsoft.com/office/drawing/2014/main" val="3918712177"/>
                    </a:ext>
                  </a:extLst>
                </a:gridCol>
                <a:gridCol w="2280308">
                  <a:extLst>
                    <a:ext uri="{9D8B030D-6E8A-4147-A177-3AD203B41FA5}">
                      <a16:colId xmlns:a16="http://schemas.microsoft.com/office/drawing/2014/main" val="1696006725"/>
                    </a:ext>
                  </a:extLst>
                </a:gridCol>
                <a:gridCol w="2246413">
                  <a:extLst>
                    <a:ext uri="{9D8B030D-6E8A-4147-A177-3AD203B41FA5}">
                      <a16:colId xmlns:a16="http://schemas.microsoft.com/office/drawing/2014/main" val="648968117"/>
                    </a:ext>
                  </a:extLst>
                </a:gridCol>
              </a:tblGrid>
              <a:tr h="10727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Metrics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lt1"/>
                          </a:solidFill>
                          <a:effectLst/>
                        </a:rPr>
                        <a:t>Unit</a:t>
                      </a:r>
                      <a:endParaRPr lang="en-US" sz="2400" dirty="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Committed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Actual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Deviation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46303184"/>
                  </a:ext>
                </a:extLst>
              </a:tr>
              <a:tr h="1084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Start Date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dd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-mm-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yyyy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03-01-2017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03/01/2017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239937"/>
                  </a:ext>
                </a:extLst>
              </a:tr>
              <a:tr h="1084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End Date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dd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-mm-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yyyy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19-04-2017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19-09-2017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981270"/>
                  </a:ext>
                </a:extLst>
              </a:tr>
              <a:tr h="1084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Duration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Elapsed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105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105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 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6112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462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685800" y="488673"/>
            <a:ext cx="3703320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202221" y="488673"/>
            <a:ext cx="3520942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Deliverables</a:t>
            </a:r>
          </a:p>
        </p:txBody>
      </p:sp>
      <p:graphicFrame>
        <p:nvGraphicFramePr>
          <p:cNvPr id="8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3473113"/>
              </p:ext>
            </p:extLst>
          </p:nvPr>
        </p:nvGraphicFramePr>
        <p:xfrm>
          <a:off x="171450" y="1243014"/>
          <a:ext cx="11815763" cy="53149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71160">
                  <a:extLst>
                    <a:ext uri="{9D8B030D-6E8A-4147-A177-3AD203B41FA5}">
                      <a16:colId xmlns:a16="http://schemas.microsoft.com/office/drawing/2014/main" val="1597395249"/>
                    </a:ext>
                  </a:extLst>
                </a:gridCol>
                <a:gridCol w="1870422">
                  <a:extLst>
                    <a:ext uri="{9D8B030D-6E8A-4147-A177-3AD203B41FA5}">
                      <a16:colId xmlns:a16="http://schemas.microsoft.com/office/drawing/2014/main" val="2192886375"/>
                    </a:ext>
                  </a:extLst>
                </a:gridCol>
                <a:gridCol w="4798793">
                  <a:extLst>
                    <a:ext uri="{9D8B030D-6E8A-4147-A177-3AD203B41FA5}">
                      <a16:colId xmlns:a16="http://schemas.microsoft.com/office/drawing/2014/main" val="3851569751"/>
                    </a:ext>
                  </a:extLst>
                </a:gridCol>
                <a:gridCol w="2131187">
                  <a:extLst>
                    <a:ext uri="{9D8B030D-6E8A-4147-A177-3AD203B41FA5}">
                      <a16:colId xmlns:a16="http://schemas.microsoft.com/office/drawing/2014/main" val="2188396735"/>
                    </a:ext>
                  </a:extLst>
                </a:gridCol>
                <a:gridCol w="2044201">
                  <a:extLst>
                    <a:ext uri="{9D8B030D-6E8A-4147-A177-3AD203B41FA5}">
                      <a16:colId xmlns:a16="http://schemas.microsoft.com/office/drawing/2014/main" val="3174955910"/>
                    </a:ext>
                  </a:extLst>
                </a:gridCol>
              </a:tblGrid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Stage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635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Deliverable/ Milestone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Delivery Date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Delivery Location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extLst>
                  <a:ext uri="{0D108BD9-81ED-4DB2-BD59-A6C34878D82A}">
                    <a16:rowId xmlns:a16="http://schemas.microsoft.com/office/drawing/2014/main" val="2385038145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Initiation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No.1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09/01/2017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7711567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Initiation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No.2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16/01/2017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474830"/>
                  </a:ext>
                </a:extLst>
              </a:tr>
              <a:tr h="6016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Solution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Software Requirement Specification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10/02/2017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2630626"/>
                  </a:ext>
                </a:extLst>
              </a:tr>
              <a:tr h="5363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Solution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System Architectural Design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24/02/2017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807655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Construction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Complete Coding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18/03/2017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283964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 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Construction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No.5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24/03/2017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2405238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Construction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Deliver Report No.6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17/04/2017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Supervisor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2408187"/>
                  </a:ext>
                </a:extLst>
              </a:tr>
              <a:tr h="5366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Termination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The last Document and CD source code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19/04/2017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FU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253501"/>
                  </a:ext>
                </a:extLst>
              </a:tr>
              <a:tr h="52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/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Termination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Project completed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26/04/2017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2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FU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56" marR="35620" marT="3339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240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415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823930" y="223864"/>
            <a:ext cx="3534646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6" name="Chevron 5"/>
          <p:cNvSpPr/>
          <p:nvPr/>
        </p:nvSpPr>
        <p:spPr>
          <a:xfrm>
            <a:off x="4128649" y="223864"/>
            <a:ext cx="382552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Tools &amp; Environment</a:t>
            </a:r>
          </a:p>
        </p:txBody>
      </p:sp>
      <p:pic>
        <p:nvPicPr>
          <p:cNvPr id="8" name="Content Placeholder 2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7333" y="1190704"/>
            <a:ext cx="2016920" cy="1533524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147" y="4680520"/>
            <a:ext cx="1943100" cy="1943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903" y="1208481"/>
            <a:ext cx="3104037" cy="10382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093" y="5028182"/>
            <a:ext cx="2687242" cy="15335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4232" y="2855250"/>
            <a:ext cx="3450021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6858" y="4966270"/>
            <a:ext cx="2762250" cy="16573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3067" y="1190704"/>
            <a:ext cx="3305175" cy="10477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4288" y="5083448"/>
            <a:ext cx="2952750" cy="15430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03067" y="2268110"/>
            <a:ext cx="4893676" cy="30091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911" y="951569"/>
            <a:ext cx="2934234" cy="19584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620" y="4157547"/>
            <a:ext cx="3606013" cy="7973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30" y="2909999"/>
            <a:ext cx="2633642" cy="187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1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85185E-6 L -0.17227 0.27338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20" y="1365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33333E-6 L -0.43216 0.2458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15" y="1229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07407E-6 L -0.39232 0.004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22" y="20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5 0 C 0.181 0 0.25 0.069 0.25 0.125 L 0.25 0.25 E" pathEditMode="relative" ptsTypes="">
                                      <p:cBhvr>
                                        <p:cTn id="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07407E-6 L 0.07839 -0.3168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-1585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59259E-6 L 0.11967 2.59259E-6 C 0.17318 2.59259E-6 0.23933 -0.08472 0.23933 -0.15347 L 0.23933 -0.30695 " pathEditMode="relative" rAng="0" ptsTypes="AAAA">
                                      <p:cBhvr>
                                        <p:cTn id="3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66" y="-1534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0.14726 -0.34514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70" y="-1726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59259E-6 L -0.1711 2.59259E-6 C -0.24766 2.59259E-6 -0.34206 -0.09398 -0.34206 -0.17014 L -0.34206 -0.34028 " pathEditMode="relative" rAng="0" ptsTypes="AAAA">
                                      <p:cBhvr>
                                        <p:cTn id="3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09" y="-1701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85185E-6 L -0.36198 -0.15579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99" y="-780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11111E-6 L 0.27305 -0.02477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46" y="-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500"/>
                            </p:stCondLst>
                            <p:childTnLst>
                              <p:par>
                                <p:cTn id="9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sp>
        <p:nvSpPr>
          <p:cNvPr id="4" name="Pentagon 3"/>
          <p:cNvSpPr/>
          <p:nvPr/>
        </p:nvSpPr>
        <p:spPr>
          <a:xfrm>
            <a:off x="3518256" y="2033309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8" name="Pentagon 7"/>
          <p:cNvSpPr/>
          <p:nvPr/>
        </p:nvSpPr>
        <p:spPr>
          <a:xfrm>
            <a:off x="3518256" y="2712117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</a:p>
        </p:txBody>
      </p:sp>
      <p:sp>
        <p:nvSpPr>
          <p:cNvPr id="9" name="Pentagon 8"/>
          <p:cNvSpPr/>
          <p:nvPr/>
        </p:nvSpPr>
        <p:spPr>
          <a:xfrm>
            <a:off x="3518255" y="3390925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10" name="Pentagon 9"/>
          <p:cNvSpPr/>
          <p:nvPr/>
        </p:nvSpPr>
        <p:spPr>
          <a:xfrm>
            <a:off x="3518255" y="406973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11" name="Pentagon 10"/>
          <p:cNvSpPr/>
          <p:nvPr/>
        </p:nvSpPr>
        <p:spPr>
          <a:xfrm>
            <a:off x="3518255" y="4748541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12" name="Pentagon 11"/>
          <p:cNvSpPr/>
          <p:nvPr/>
        </p:nvSpPr>
        <p:spPr>
          <a:xfrm>
            <a:off x="3518255" y="5421020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14" name="Pentagon 13"/>
          <p:cNvSpPr/>
          <p:nvPr/>
        </p:nvSpPr>
        <p:spPr>
          <a:xfrm>
            <a:off x="3518254" y="6104127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7535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Overview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299" y="2043113"/>
            <a:ext cx="10446161" cy="4229099"/>
          </a:xfrm>
        </p:spPr>
      </p:pic>
    </p:spTree>
    <p:extLst>
      <p:ext uri="{BB962C8B-B14F-4D97-AF65-F5344CB8AC3E}">
        <p14:creationId xmlns:p14="http://schemas.microsoft.com/office/powerpoint/2010/main" val="89404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80" y="2934340"/>
            <a:ext cx="3830072" cy="235511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endCxn id="16" idx="1"/>
          </p:cNvCxnSpPr>
          <p:nvPr/>
        </p:nvCxnSpPr>
        <p:spPr>
          <a:xfrm flipV="1">
            <a:off x="4553133" y="2529728"/>
            <a:ext cx="2936816" cy="1582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endCxn id="19" idx="1"/>
          </p:cNvCxnSpPr>
          <p:nvPr/>
        </p:nvCxnSpPr>
        <p:spPr>
          <a:xfrm flipV="1">
            <a:off x="4619955" y="3604954"/>
            <a:ext cx="2869994" cy="491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endCxn id="20" idx="1"/>
          </p:cNvCxnSpPr>
          <p:nvPr/>
        </p:nvCxnSpPr>
        <p:spPr>
          <a:xfrm>
            <a:off x="4577752" y="4101351"/>
            <a:ext cx="2912197" cy="6470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endCxn id="21" idx="1"/>
          </p:cNvCxnSpPr>
          <p:nvPr/>
        </p:nvCxnSpPr>
        <p:spPr>
          <a:xfrm>
            <a:off x="4553133" y="4111897"/>
            <a:ext cx="2975505" cy="17175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489949" y="2171319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Guest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7489949" y="324654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Administrator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489949" y="4389984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Carrier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7528638" y="5471027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Goods owner</a:t>
            </a:r>
          </a:p>
        </p:txBody>
      </p:sp>
    </p:spTree>
    <p:extLst>
      <p:ext uri="{BB962C8B-B14F-4D97-AF65-F5344CB8AC3E}">
        <p14:creationId xmlns:p14="http://schemas.microsoft.com/office/powerpoint/2010/main" val="412455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9" grpId="0" animBg="1"/>
      <p:bldP spid="20" grpId="0" animBg="1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endCxn id="16" idx="1"/>
          </p:cNvCxnSpPr>
          <p:nvPr/>
        </p:nvCxnSpPr>
        <p:spPr>
          <a:xfrm flipV="1">
            <a:off x="4553133" y="2529728"/>
            <a:ext cx="2936816" cy="1582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endCxn id="19" idx="1"/>
          </p:cNvCxnSpPr>
          <p:nvPr/>
        </p:nvCxnSpPr>
        <p:spPr>
          <a:xfrm flipV="1">
            <a:off x="4619955" y="3604954"/>
            <a:ext cx="2869994" cy="491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endCxn id="20" idx="1"/>
          </p:cNvCxnSpPr>
          <p:nvPr/>
        </p:nvCxnSpPr>
        <p:spPr>
          <a:xfrm>
            <a:off x="4577752" y="4101332"/>
            <a:ext cx="2912197" cy="6470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489949" y="2171319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7489949" y="324654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489949" y="438996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2084912" y="370805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Guest</a:t>
            </a:r>
          </a:p>
        </p:txBody>
      </p:sp>
    </p:spTree>
    <p:extLst>
      <p:ext uri="{BB962C8B-B14F-4D97-AF65-F5344CB8AC3E}">
        <p14:creationId xmlns:p14="http://schemas.microsoft.com/office/powerpoint/2010/main" val="258325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9" grpId="0" animBg="1"/>
      <p:bldP spid="20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</p:cNvCxnSpPr>
          <p:nvPr/>
        </p:nvCxnSpPr>
        <p:spPr>
          <a:xfrm flipV="1">
            <a:off x="3373535" y="2268349"/>
            <a:ext cx="3034228" cy="1798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91047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80695" y="3708036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Administrator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07761" y="248094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user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60" y="305141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392813" y="3621886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Transaction history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6407760" y="4209663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report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6392812" y="4797440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Login/Logout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60" y="5388237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profile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6407759" y="5967198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Account recharge for user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2" idx="1"/>
          </p:cNvCxnSpPr>
          <p:nvPr/>
        </p:nvCxnSpPr>
        <p:spPr>
          <a:xfrm flipV="1">
            <a:off x="3373535" y="2708932"/>
            <a:ext cx="3034226" cy="1357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</p:cNvCxnSpPr>
          <p:nvPr/>
        </p:nvCxnSpPr>
        <p:spPr>
          <a:xfrm flipV="1">
            <a:off x="3373535" y="3276189"/>
            <a:ext cx="3038217" cy="79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</p:cNvCxnSpPr>
          <p:nvPr/>
        </p:nvCxnSpPr>
        <p:spPr>
          <a:xfrm flipV="1">
            <a:off x="3373535" y="3834295"/>
            <a:ext cx="3015289" cy="232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320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95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1522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21357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19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21" grpId="0" animBg="1"/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</p:cNvCxnSpPr>
          <p:nvPr/>
        </p:nvCxnSpPr>
        <p:spPr>
          <a:xfrm flipV="1">
            <a:off x="3373535" y="2268349"/>
            <a:ext cx="3034228" cy="1798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91047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80695" y="3708036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Carrier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07761" y="248094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profile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60" y="305141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392813" y="3621886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Transaction history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6407760" y="4209663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report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6392812" y="4797440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Login/Logout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60" y="5388237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Connect to goods owner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6407759" y="5967198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Account recharge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2" idx="1"/>
          </p:cNvCxnSpPr>
          <p:nvPr/>
        </p:nvCxnSpPr>
        <p:spPr>
          <a:xfrm flipV="1">
            <a:off x="3373535" y="2708932"/>
            <a:ext cx="3034226" cy="1357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</p:cNvCxnSpPr>
          <p:nvPr/>
        </p:nvCxnSpPr>
        <p:spPr>
          <a:xfrm flipV="1">
            <a:off x="3373535" y="3276189"/>
            <a:ext cx="3038217" cy="79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</p:cNvCxnSpPr>
          <p:nvPr/>
        </p:nvCxnSpPr>
        <p:spPr>
          <a:xfrm flipV="1">
            <a:off x="3373535" y="3834295"/>
            <a:ext cx="3015289" cy="232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320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95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1522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21357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86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21" grpId="0" animBg="1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</p:cNvCxnSpPr>
          <p:nvPr/>
        </p:nvCxnSpPr>
        <p:spPr>
          <a:xfrm flipV="1">
            <a:off x="3373535" y="2268349"/>
            <a:ext cx="3034228" cy="1798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91047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 of lading list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80695" y="3708036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Goods owner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07761" y="248094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profile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60" y="3051415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 list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392813" y="3621886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Transaction history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6407760" y="4209663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report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6392812" y="4797440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Login/Logout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60" y="5388237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Connect to carrier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6407759" y="5967198"/>
            <a:ext cx="3779225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Account recharge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2" idx="1"/>
          </p:cNvCxnSpPr>
          <p:nvPr/>
        </p:nvCxnSpPr>
        <p:spPr>
          <a:xfrm flipV="1">
            <a:off x="3373535" y="2708932"/>
            <a:ext cx="3034226" cy="1357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</p:cNvCxnSpPr>
          <p:nvPr/>
        </p:nvCxnSpPr>
        <p:spPr>
          <a:xfrm flipV="1">
            <a:off x="3373535" y="3276189"/>
            <a:ext cx="3038217" cy="79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</p:cNvCxnSpPr>
          <p:nvPr/>
        </p:nvCxnSpPr>
        <p:spPr>
          <a:xfrm flipV="1">
            <a:off x="3373535" y="3834295"/>
            <a:ext cx="3015289" cy="232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320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95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13" idx="3"/>
          </p:cNvCxnSpPr>
          <p:nvPr/>
        </p:nvCxnSpPr>
        <p:spPr>
          <a:xfrm>
            <a:off x="3373535" y="4066445"/>
            <a:ext cx="3015289" cy="1522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13" idx="3"/>
          </p:cNvCxnSpPr>
          <p:nvPr/>
        </p:nvCxnSpPr>
        <p:spPr>
          <a:xfrm>
            <a:off x="3373535" y="4066445"/>
            <a:ext cx="3034224" cy="21357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13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21" grpId="0" animBg="1"/>
      <p:bldP spid="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Non-functional Requirement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80" y="2934340"/>
            <a:ext cx="3830072" cy="235511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endCxn id="16" idx="1"/>
          </p:cNvCxnSpPr>
          <p:nvPr/>
        </p:nvCxnSpPr>
        <p:spPr>
          <a:xfrm flipV="1">
            <a:off x="4553133" y="2495622"/>
            <a:ext cx="2936816" cy="16162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stCxn id="6" idx="3"/>
            <a:endCxn id="19" idx="1"/>
          </p:cNvCxnSpPr>
          <p:nvPr/>
        </p:nvCxnSpPr>
        <p:spPr>
          <a:xfrm flipV="1">
            <a:off x="4577752" y="4079341"/>
            <a:ext cx="2912197" cy="325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489949" y="2171320"/>
            <a:ext cx="2492840" cy="648604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Reliability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7489949" y="3779601"/>
            <a:ext cx="2492840" cy="59948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7489949" y="5289454"/>
            <a:ext cx="2492840" cy="526814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Security</a:t>
            </a:r>
          </a:p>
        </p:txBody>
      </p:sp>
      <p:cxnSp>
        <p:nvCxnSpPr>
          <p:cNvPr id="23" name="Straight Arrow Connector 22"/>
          <p:cNvCxnSpPr>
            <a:cxnSpLocks/>
            <a:stCxn id="6" idx="3"/>
          </p:cNvCxnSpPr>
          <p:nvPr/>
        </p:nvCxnSpPr>
        <p:spPr>
          <a:xfrm>
            <a:off x="4577752" y="4111897"/>
            <a:ext cx="2912197" cy="14147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80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9" grpId="0" animBg="1"/>
      <p:bldP spid="2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904790" y="4941653"/>
            <a:ext cx="3142625" cy="6532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047415" y="4610248"/>
            <a:ext cx="3779222" cy="6628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Available 99% of time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1411950" y="5275010"/>
            <a:ext cx="2492840" cy="63985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7047411" y="5472332"/>
            <a:ext cx="3779225" cy="60491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Response time &lt; 5s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4" idx="1"/>
          </p:cNvCxnSpPr>
          <p:nvPr/>
        </p:nvCxnSpPr>
        <p:spPr>
          <a:xfrm>
            <a:off x="3904790" y="5594939"/>
            <a:ext cx="3142621" cy="1798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26" idx="3"/>
            <a:endCxn id="25" idx="1"/>
          </p:cNvCxnSpPr>
          <p:nvPr/>
        </p:nvCxnSpPr>
        <p:spPr>
          <a:xfrm flipV="1">
            <a:off x="3904790" y="2647899"/>
            <a:ext cx="3142625" cy="586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/>
          <p:cNvSpPr/>
          <p:nvPr/>
        </p:nvSpPr>
        <p:spPr>
          <a:xfrm>
            <a:off x="7047415" y="2257729"/>
            <a:ext cx="3779222" cy="780339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Mean time between failure: 500 hours using</a:t>
            </a:r>
          </a:p>
        </p:txBody>
      </p:sp>
      <p:sp>
        <p:nvSpPr>
          <p:cNvPr id="26" name="Rectangle: Rounded Corners 25"/>
          <p:cNvSpPr/>
          <p:nvPr/>
        </p:nvSpPr>
        <p:spPr>
          <a:xfrm>
            <a:off x="1411950" y="2875691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Reliability</a:t>
            </a:r>
          </a:p>
        </p:txBody>
      </p:sp>
      <p:sp>
        <p:nvSpPr>
          <p:cNvPr id="28" name="Rectangle: Rounded Corners 27"/>
          <p:cNvSpPr/>
          <p:nvPr/>
        </p:nvSpPr>
        <p:spPr>
          <a:xfrm>
            <a:off x="7047412" y="3217186"/>
            <a:ext cx="3779225" cy="813072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Maximum 1 bug per 1 function in 2 months</a:t>
            </a:r>
          </a:p>
        </p:txBody>
      </p:sp>
      <p:cxnSp>
        <p:nvCxnSpPr>
          <p:cNvPr id="29" name="Straight Arrow Connector 28"/>
          <p:cNvCxnSpPr>
            <a:cxnSpLocks/>
            <a:endCxn id="28" idx="1"/>
          </p:cNvCxnSpPr>
          <p:nvPr/>
        </p:nvCxnSpPr>
        <p:spPr>
          <a:xfrm>
            <a:off x="3900801" y="3233926"/>
            <a:ext cx="3146611" cy="389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57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4" grpId="0" animBg="1"/>
      <p:bldP spid="25" grpId="0" animBg="1"/>
      <p:bldP spid="26" grpId="0" animBg="1"/>
      <p:bldP spid="2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Specification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Non-functional Requirement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311112" y="2722271"/>
            <a:ext cx="3142625" cy="10676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53737" y="2447779"/>
            <a:ext cx="415070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Correct email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18272" y="3431501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53735" y="3137818"/>
            <a:ext cx="4150702" cy="54025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Sensitive information is stored in md5 format in database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53734" y="3772996"/>
            <a:ext cx="415070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Using access control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453734" y="4531983"/>
            <a:ext cx="4150703" cy="58865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Sensitive information is encrypted before transmission</a:t>
            </a:r>
          </a:p>
        </p:txBody>
      </p:sp>
      <p:cxnSp>
        <p:nvCxnSpPr>
          <p:cNvPr id="23" name="Straight Arrow Connector 22"/>
          <p:cNvCxnSpPr>
            <a:cxnSpLocks/>
            <a:endCxn id="14" idx="1"/>
          </p:cNvCxnSpPr>
          <p:nvPr/>
        </p:nvCxnSpPr>
        <p:spPr>
          <a:xfrm>
            <a:off x="3307123" y="3789736"/>
            <a:ext cx="3146611" cy="2636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3"/>
            <a:endCxn id="12" idx="1"/>
          </p:cNvCxnSpPr>
          <p:nvPr/>
        </p:nvCxnSpPr>
        <p:spPr>
          <a:xfrm flipV="1">
            <a:off x="3311112" y="3407943"/>
            <a:ext cx="3142623" cy="381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3" idx="3"/>
            <a:endCxn id="15" idx="1"/>
          </p:cNvCxnSpPr>
          <p:nvPr/>
        </p:nvCxnSpPr>
        <p:spPr>
          <a:xfrm>
            <a:off x="3311112" y="3789910"/>
            <a:ext cx="3142622" cy="1036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/>
          <p:cNvSpPr/>
          <p:nvPr/>
        </p:nvSpPr>
        <p:spPr>
          <a:xfrm>
            <a:off x="6453733" y="5318840"/>
            <a:ext cx="4150703" cy="58865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 SSL certificate number</a:t>
            </a:r>
          </a:p>
        </p:txBody>
      </p:sp>
      <p:cxnSp>
        <p:nvCxnSpPr>
          <p:cNvPr id="19" name="Straight Arrow Connector 18"/>
          <p:cNvCxnSpPr>
            <a:cxnSpLocks/>
            <a:endCxn id="18" idx="1"/>
          </p:cNvCxnSpPr>
          <p:nvPr/>
        </p:nvCxnSpPr>
        <p:spPr>
          <a:xfrm>
            <a:off x="3315101" y="3788272"/>
            <a:ext cx="3138632" cy="18248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61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2" grpId="0" animBg="1"/>
      <p:bldP spid="14" grpId="0" animBg="1"/>
      <p:bldP spid="15" grpId="0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4"/>
          <p:cNvSpPr/>
          <p:nvPr/>
        </p:nvSpPr>
        <p:spPr>
          <a:xfrm>
            <a:off x="547327" y="350787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098855" y="1349829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Architecture Presentation</a:t>
            </a:r>
          </a:p>
        </p:txBody>
      </p:sp>
      <p:cxnSp>
        <p:nvCxnSpPr>
          <p:cNvPr id="15" name="Straight Arrow Connector 14"/>
          <p:cNvCxnSpPr>
            <a:cxnSpLocks/>
            <a:stCxn id="21" idx="3"/>
            <a:endCxn id="35" idx="1"/>
          </p:cNvCxnSpPr>
          <p:nvPr/>
        </p:nvCxnSpPr>
        <p:spPr>
          <a:xfrm flipV="1">
            <a:off x="3296598" y="3126277"/>
            <a:ext cx="2802257" cy="4892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  <a:stCxn id="21" idx="3"/>
            <a:endCxn id="12" idx="1"/>
          </p:cNvCxnSpPr>
          <p:nvPr/>
        </p:nvCxnSpPr>
        <p:spPr>
          <a:xfrm flipV="1">
            <a:off x="3296598" y="1839034"/>
            <a:ext cx="2802257" cy="17764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21" idx="3"/>
            <a:endCxn id="38" idx="1"/>
          </p:cNvCxnSpPr>
          <p:nvPr/>
        </p:nvCxnSpPr>
        <p:spPr>
          <a:xfrm>
            <a:off x="3296598" y="3615482"/>
            <a:ext cx="2802257" cy="20852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12"/>
          <p:cNvSpPr/>
          <p:nvPr/>
        </p:nvSpPr>
        <p:spPr>
          <a:xfrm>
            <a:off x="803758" y="3020396"/>
            <a:ext cx="2492840" cy="119017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Design Description</a:t>
            </a:r>
          </a:p>
        </p:txBody>
      </p:sp>
      <p:cxnSp>
        <p:nvCxnSpPr>
          <p:cNvPr id="23" name="Straight Arrow Connector 22"/>
          <p:cNvCxnSpPr>
            <a:cxnSpLocks/>
            <a:stCxn id="21" idx="3"/>
            <a:endCxn id="37" idx="1"/>
          </p:cNvCxnSpPr>
          <p:nvPr/>
        </p:nvCxnSpPr>
        <p:spPr>
          <a:xfrm>
            <a:off x="3296598" y="3615482"/>
            <a:ext cx="2802257" cy="798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11"/>
          <p:cNvSpPr/>
          <p:nvPr/>
        </p:nvSpPr>
        <p:spPr>
          <a:xfrm>
            <a:off x="6098855" y="2637072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Package Design</a:t>
            </a:r>
          </a:p>
        </p:txBody>
      </p:sp>
      <p:sp>
        <p:nvSpPr>
          <p:cNvPr id="37" name="Rectangle: Rounded Corners 11"/>
          <p:cNvSpPr/>
          <p:nvPr/>
        </p:nvSpPr>
        <p:spPr>
          <a:xfrm>
            <a:off x="6098855" y="3924314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Database Design</a:t>
            </a:r>
          </a:p>
        </p:txBody>
      </p:sp>
      <p:sp>
        <p:nvSpPr>
          <p:cNvPr id="38" name="Rectangle: Rounded Corners 11"/>
          <p:cNvSpPr/>
          <p:nvPr/>
        </p:nvSpPr>
        <p:spPr>
          <a:xfrm>
            <a:off x="6098855" y="5211557"/>
            <a:ext cx="4150702" cy="97841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Detail Design flow</a:t>
            </a:r>
          </a:p>
        </p:txBody>
      </p:sp>
    </p:spTree>
    <p:extLst>
      <p:ext uri="{BB962C8B-B14F-4D97-AF65-F5344CB8AC3E}">
        <p14:creationId xmlns:p14="http://schemas.microsoft.com/office/powerpoint/2010/main" val="284958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21" grpId="0" animBg="1"/>
      <p:bldP spid="35" grpId="0" animBg="1"/>
      <p:bldP spid="37" grpId="0" animBg="1"/>
      <p:bldP spid="3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Current situation</a:t>
            </a:r>
          </a:p>
          <a:p>
            <a:r>
              <a:rPr lang="en-US" sz="2800" dirty="0"/>
              <a:t>The ideas</a:t>
            </a:r>
          </a:p>
          <a:p>
            <a:r>
              <a:rPr lang="en-US" sz="2800" dirty="0"/>
              <a:t>The objectives</a:t>
            </a:r>
          </a:p>
        </p:txBody>
      </p:sp>
      <p:sp>
        <p:nvSpPr>
          <p:cNvPr id="4" name="Pentagon 3"/>
          <p:cNvSpPr/>
          <p:nvPr/>
        </p:nvSpPr>
        <p:spPr>
          <a:xfrm>
            <a:off x="685801" y="1186301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6" name="Chevron 5"/>
          <p:cNvSpPr/>
          <p:nvPr/>
        </p:nvSpPr>
        <p:spPr>
          <a:xfrm>
            <a:off x="5166362" y="1186300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606" y="2462070"/>
            <a:ext cx="4893676" cy="300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1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3130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3130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Architecture Presentation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" y="1123045"/>
            <a:ext cx="8905102" cy="5549900"/>
          </a:xfrm>
        </p:spPr>
      </p:pic>
    </p:spTree>
    <p:extLst>
      <p:ext uri="{BB962C8B-B14F-4D97-AF65-F5344CB8AC3E}">
        <p14:creationId xmlns:p14="http://schemas.microsoft.com/office/powerpoint/2010/main" val="318129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entagon 17"/>
          <p:cNvSpPr/>
          <p:nvPr/>
        </p:nvSpPr>
        <p:spPr>
          <a:xfrm rot="10800000">
            <a:off x="3183663" y="5383558"/>
            <a:ext cx="5892282" cy="636241"/>
          </a:xfrm>
          <a:prstGeom prst="homePlate">
            <a:avLst/>
          </a:prstGeom>
          <a:noFill/>
          <a:ln>
            <a:solidFill>
              <a:schemeClr val="bg2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1932330039"/>
              </p:ext>
            </p:extLst>
          </p:nvPr>
        </p:nvGraphicFramePr>
        <p:xfrm>
          <a:off x="2505190" y="190006"/>
          <a:ext cx="9572015" cy="60682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E:\FPT\Semmeter 9\SWP490_CapstonProject\Report\download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637" y="1324284"/>
            <a:ext cx="2385765" cy="282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9"/>
          <p:cNvSpPr txBox="1">
            <a:spLocks noChangeArrowheads="1"/>
          </p:cNvSpPr>
          <p:nvPr/>
        </p:nvSpPr>
        <p:spPr bwMode="auto">
          <a:xfrm>
            <a:off x="5423958" y="4409618"/>
            <a:ext cx="2137124" cy="830997"/>
          </a:xfrm>
          <a:prstGeom prst="rect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2400" b="1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Why choose 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JSF?</a:t>
            </a:r>
            <a:endParaRPr lang="vi-VN" sz="2400" b="1" dirty="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37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34E-6 -1.46161E-6 L -0.41734 -0.003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67" y="-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5957E-6 -2.36818E-6 L -0.41929 -0.0053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71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>
                                            <p:graphicEl>
                                              <a:dgm id="{6ACFBBCE-5FB9-42CB-B642-7E129822D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>
                                            <p:graphicEl>
                                              <a:dgm id="{95825A32-8B15-4FC9-8692-3FD34E43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>
                                            <p:graphicEl>
                                              <a:dgm id="{052D6FFF-563F-43EF-8464-DE1AEF3F5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>
                                            <p:graphicEl>
                                              <a:dgm id="{6416238F-3800-4258-85CD-DC50B1AD4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>
                                            <p:graphicEl>
                                              <a:dgm id="{55B7F7FE-79DE-4C0D-B89F-4F3EB8AFC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>
                                            <p:graphicEl>
                                              <a:dgm id="{2EEC6CBF-DFC9-4DC7-83A8-D989EE48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>
                                            <p:graphicEl>
                                              <a:dgm id="{A8053FFF-B48A-4071-BFE0-FF778B315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>
                                            <p:graphicEl>
                                              <a:dgm id="{27181C9E-7DB2-4FA4-B3A6-17B7095C1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">
                                            <p:graphicEl>
                                              <a:dgm id="{F169DE67-02E6-48CD-816B-ADA3D9D81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>
                                            <p:graphicEl>
                                              <a:dgm id="{CC85197E-1E95-4C43-94BD-408EB6D0F5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>
                                            <p:graphicEl>
                                              <a:dgm id="{8FF51FB1-6C52-420C-A064-B73151FF7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>
        <p:bldSub>
          <a:bldDgm bld="one"/>
        </p:bldSub>
      </p:bldGraphic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" y="1353786"/>
            <a:ext cx="8906092" cy="5284519"/>
          </a:xfrm>
        </p:spPr>
      </p:pic>
      <p:sp>
        <p:nvSpPr>
          <p:cNvPr id="4" name="Pentagon 4"/>
          <p:cNvSpPr/>
          <p:nvPr/>
        </p:nvSpPr>
        <p:spPr>
          <a:xfrm>
            <a:off x="772298" y="521034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521034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Package Design</a:t>
            </a:r>
          </a:p>
        </p:txBody>
      </p:sp>
    </p:spTree>
    <p:extLst>
      <p:ext uri="{BB962C8B-B14F-4D97-AF65-F5344CB8AC3E}">
        <p14:creationId xmlns:p14="http://schemas.microsoft.com/office/powerpoint/2010/main" val="278965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Design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" y="1092200"/>
            <a:ext cx="8879702" cy="5588000"/>
          </a:xfrm>
        </p:spPr>
      </p:pic>
    </p:spTree>
    <p:extLst>
      <p:ext uri="{BB962C8B-B14F-4D97-AF65-F5344CB8AC3E}">
        <p14:creationId xmlns:p14="http://schemas.microsoft.com/office/powerpoint/2010/main" val="207383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Detail Design Flow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62" y="1930400"/>
            <a:ext cx="5817038" cy="401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817431"/>
              </p:ext>
            </p:extLst>
          </p:nvPr>
        </p:nvGraphicFramePr>
        <p:xfrm>
          <a:off x="6096000" y="1955957"/>
          <a:ext cx="5981701" cy="39876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8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39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13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2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13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47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90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58938"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No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Object/Control</a:t>
                      </a:r>
                      <a:r>
                        <a:rPr lang="en-GB" sz="1100" baseline="0" dirty="0">
                          <a:effectLst/>
                        </a:rPr>
                        <a:t> </a:t>
                      </a:r>
                      <a:r>
                        <a:rPr lang="en-GB" sz="1100" dirty="0">
                          <a:effectLst/>
                        </a:rPr>
                        <a:t>Name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Object/Control Name in English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Type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Required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Length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65760" marR="0" indent="-36576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Description</a:t>
                      </a:r>
                      <a:endParaRPr lang="en-US" sz="1100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74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Email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email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inputText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Yes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574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Mật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khẩu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password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password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Yes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574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3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Đăng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nhập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login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commandButton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574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4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Đăng ký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register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href link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574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Quên mật khẩu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forgotPassword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href</a:t>
                      </a:r>
                      <a:r>
                        <a:rPr lang="en-US" sz="1300" dirty="0">
                          <a:effectLst/>
                        </a:rPr>
                        <a:t> link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3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254000" y="1312035"/>
            <a:ext cx="4358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Screen Design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201535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/>
              <a:t>Screen for Login</a:t>
            </a:r>
          </a:p>
        </p:txBody>
      </p:sp>
    </p:spTree>
    <p:extLst>
      <p:ext uri="{BB962C8B-B14F-4D97-AF65-F5344CB8AC3E}">
        <p14:creationId xmlns:p14="http://schemas.microsoft.com/office/powerpoint/2010/main" val="114794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Detail Design Flow</a:t>
            </a:r>
          </a:p>
        </p:txBody>
      </p:sp>
      <p:sp>
        <p:nvSpPr>
          <p:cNvPr id="8" name="Rectangle 7"/>
          <p:cNvSpPr/>
          <p:nvPr/>
        </p:nvSpPr>
        <p:spPr>
          <a:xfrm>
            <a:off x="254000" y="1312035"/>
            <a:ext cx="4358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Class Diagram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201535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/>
              <a:t>Login Class Diagram</a:t>
            </a: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1828799" y="1773701"/>
            <a:ext cx="8153989" cy="442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8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365166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Design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365166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Detail Design Flow</a:t>
            </a:r>
          </a:p>
        </p:txBody>
      </p:sp>
      <p:sp>
        <p:nvSpPr>
          <p:cNvPr id="8" name="Rectangle 7"/>
          <p:cNvSpPr/>
          <p:nvPr/>
        </p:nvSpPr>
        <p:spPr>
          <a:xfrm>
            <a:off x="254000" y="1312035"/>
            <a:ext cx="4358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Sequence Diagram</a:t>
            </a:r>
          </a:p>
        </p:txBody>
      </p:sp>
      <p:sp>
        <p:nvSpPr>
          <p:cNvPr id="10" name="Rectangle 9"/>
          <p:cNvSpPr/>
          <p:nvPr/>
        </p:nvSpPr>
        <p:spPr>
          <a:xfrm>
            <a:off x="-253706" y="6386201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/>
              <a:t>Login Sequence Diagram</a:t>
            </a: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01800" y="1958366"/>
            <a:ext cx="8280989" cy="442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8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40343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49190" y="492675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Model</a:t>
            </a:r>
          </a:p>
        </p:txBody>
      </p:sp>
      <p:sp>
        <p:nvSpPr>
          <p:cNvPr id="7" name="Hexagon 6"/>
          <p:cNvSpPr/>
          <p:nvPr/>
        </p:nvSpPr>
        <p:spPr>
          <a:xfrm>
            <a:off x="3116456" y="1512115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Customer requirement</a:t>
            </a:r>
          </a:p>
        </p:txBody>
      </p:sp>
      <p:sp>
        <p:nvSpPr>
          <p:cNvPr id="8" name="Hexagon 7"/>
          <p:cNvSpPr/>
          <p:nvPr/>
        </p:nvSpPr>
        <p:spPr>
          <a:xfrm>
            <a:off x="7503333" y="1513701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Acceptance test</a:t>
            </a:r>
          </a:p>
        </p:txBody>
      </p:sp>
      <p:sp>
        <p:nvSpPr>
          <p:cNvPr id="9" name="Hexagon 8"/>
          <p:cNvSpPr/>
          <p:nvPr/>
        </p:nvSpPr>
        <p:spPr>
          <a:xfrm>
            <a:off x="3553549" y="2616976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Product specifications</a:t>
            </a:r>
          </a:p>
        </p:txBody>
      </p:sp>
      <p:sp>
        <p:nvSpPr>
          <p:cNvPr id="10" name="Hexagon 9"/>
          <p:cNvSpPr/>
          <p:nvPr/>
        </p:nvSpPr>
        <p:spPr>
          <a:xfrm>
            <a:off x="7179507" y="2616976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System test</a:t>
            </a:r>
          </a:p>
        </p:txBody>
      </p:sp>
      <p:sp>
        <p:nvSpPr>
          <p:cNvPr id="11" name="Hexagon 10"/>
          <p:cNvSpPr/>
          <p:nvPr/>
        </p:nvSpPr>
        <p:spPr>
          <a:xfrm>
            <a:off x="3875394" y="3743935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High-level design</a:t>
            </a:r>
          </a:p>
        </p:txBody>
      </p:sp>
      <p:sp>
        <p:nvSpPr>
          <p:cNvPr id="12" name="Hexagon 11"/>
          <p:cNvSpPr/>
          <p:nvPr/>
        </p:nvSpPr>
        <p:spPr>
          <a:xfrm>
            <a:off x="6741967" y="3743934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Integration test</a:t>
            </a:r>
          </a:p>
        </p:txBody>
      </p:sp>
      <p:sp>
        <p:nvSpPr>
          <p:cNvPr id="13" name="Hexagon 12"/>
          <p:cNvSpPr/>
          <p:nvPr/>
        </p:nvSpPr>
        <p:spPr>
          <a:xfrm>
            <a:off x="4353092" y="4834798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Low-level design</a:t>
            </a:r>
          </a:p>
        </p:txBody>
      </p:sp>
      <p:sp>
        <p:nvSpPr>
          <p:cNvPr id="14" name="Hexagon 13"/>
          <p:cNvSpPr/>
          <p:nvPr/>
        </p:nvSpPr>
        <p:spPr>
          <a:xfrm>
            <a:off x="6440470" y="4834798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Component test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939416" y="2163545"/>
            <a:ext cx="148336" cy="42989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365705" y="3289291"/>
            <a:ext cx="173313" cy="45850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774059" y="4401465"/>
            <a:ext cx="190701" cy="43333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329380" y="5492925"/>
            <a:ext cx="353864" cy="61320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688824" y="5510971"/>
            <a:ext cx="319547" cy="58273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7312668" y="4359950"/>
            <a:ext cx="212186" cy="46180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8168641" y="2165416"/>
            <a:ext cx="187268" cy="47524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7808375" y="3262296"/>
            <a:ext cx="197465" cy="45795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4791171" y="1488988"/>
            <a:ext cx="2740957" cy="373297"/>
            <a:chOff x="6993638" y="864174"/>
            <a:chExt cx="3654609" cy="373297"/>
          </a:xfrm>
        </p:grpSpPr>
        <p:cxnSp>
          <p:nvCxnSpPr>
            <p:cNvPr id="24" name="Straight Arrow Connector 23"/>
            <p:cNvCxnSpPr>
              <a:cxnSpLocks/>
              <a:stCxn id="7" idx="0"/>
              <a:endCxn id="8" idx="3"/>
            </p:cNvCxnSpPr>
            <p:nvPr/>
          </p:nvCxnSpPr>
          <p:spPr>
            <a:xfrm>
              <a:off x="6993638" y="1235885"/>
              <a:ext cx="3654609" cy="1586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8311641" y="864174"/>
              <a:ext cx="1018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validate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249190" y="2575138"/>
            <a:ext cx="1980038" cy="373223"/>
            <a:chOff x="6582254" y="1978868"/>
            <a:chExt cx="2640051" cy="373223"/>
          </a:xfrm>
        </p:grpSpPr>
        <p:cxnSp>
          <p:nvCxnSpPr>
            <p:cNvPr id="27" name="Straight Arrow Connector 26"/>
            <p:cNvCxnSpPr>
              <a:cxnSpLocks/>
            </p:cNvCxnSpPr>
            <p:nvPr/>
          </p:nvCxnSpPr>
          <p:spPr>
            <a:xfrm>
              <a:off x="6582254" y="2352091"/>
              <a:ext cx="2640051" cy="0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6966158" y="1978868"/>
              <a:ext cx="16654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verify/validate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921104" y="4824404"/>
            <a:ext cx="595035" cy="343717"/>
            <a:chOff x="6671052" y="4097024"/>
            <a:chExt cx="793379" cy="343717"/>
          </a:xfrm>
        </p:grpSpPr>
        <p:cxnSp>
          <p:nvCxnSpPr>
            <p:cNvPr id="30" name="Straight Arrow Connector 29"/>
            <p:cNvCxnSpPr>
              <a:stCxn id="13" idx="0"/>
              <a:endCxn id="14" idx="3"/>
            </p:cNvCxnSpPr>
            <p:nvPr/>
          </p:nvCxnSpPr>
          <p:spPr>
            <a:xfrm>
              <a:off x="6837105" y="4440741"/>
              <a:ext cx="58861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671052" y="4097024"/>
              <a:ext cx="7933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verify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577656" y="3711903"/>
            <a:ext cx="1220653" cy="368566"/>
            <a:chOff x="7405349" y="3118129"/>
            <a:chExt cx="1627538" cy="368566"/>
          </a:xfrm>
        </p:grpSpPr>
        <p:cxnSp>
          <p:nvCxnSpPr>
            <p:cNvPr id="33" name="Straight Arrow Connector 32"/>
            <p:cNvCxnSpPr>
              <a:cxnSpLocks/>
              <a:stCxn id="11" idx="0"/>
              <a:endCxn id="12" idx="3"/>
            </p:cNvCxnSpPr>
            <p:nvPr/>
          </p:nvCxnSpPr>
          <p:spPr>
            <a:xfrm flipV="1">
              <a:off x="7405349" y="3486694"/>
              <a:ext cx="1627538" cy="1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7745136" y="3118129"/>
              <a:ext cx="7933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verify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805847" y="1832155"/>
            <a:ext cx="2494738" cy="4644189"/>
            <a:chOff x="2510997" y="1788454"/>
            <a:chExt cx="3326317" cy="4644189"/>
          </a:xfrm>
        </p:grpSpPr>
        <p:cxnSp>
          <p:nvCxnSpPr>
            <p:cNvPr id="36" name="Straight Connector 35"/>
            <p:cNvCxnSpPr/>
            <p:nvPr/>
          </p:nvCxnSpPr>
          <p:spPr>
            <a:xfrm flipH="1">
              <a:off x="2570597" y="1788454"/>
              <a:ext cx="316152" cy="673310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2570597" y="2461764"/>
              <a:ext cx="2567034" cy="3970879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 flipV="1">
              <a:off x="5129239" y="6427490"/>
              <a:ext cx="708075" cy="5153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510997" y="3984327"/>
              <a:ext cx="12250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FFFF"/>
                  </a:solidFill>
                  <a:latin typeface="Calibri"/>
                  <a:ea typeface="Open Sans Light" panose="020B0306030504020204" pitchFamily="34" charset="0"/>
                  <a:cs typeface="Calibri"/>
                </a:rPr>
                <a:t>other V&amp;V activities</a:t>
              </a:r>
            </a:p>
          </p:txBody>
        </p:sp>
      </p:grpSp>
      <p:sp>
        <p:nvSpPr>
          <p:cNvPr id="47" name="Hexagon 46"/>
          <p:cNvSpPr/>
          <p:nvPr/>
        </p:nvSpPr>
        <p:spPr>
          <a:xfrm>
            <a:off x="5366527" y="6124181"/>
            <a:ext cx="1645920" cy="640080"/>
          </a:xfrm>
          <a:prstGeom prst="hexagon">
            <a:avLst>
              <a:gd name="adj" fmla="val 30250"/>
              <a:gd name="vf" fmla="val 115470"/>
            </a:avLst>
          </a:prstGeom>
          <a:noFill/>
          <a:ln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rPr>
              <a:t>Coding &amp; unit test</a:t>
            </a:r>
          </a:p>
        </p:txBody>
      </p:sp>
    </p:spTree>
    <p:extLst>
      <p:ext uri="{BB962C8B-B14F-4D97-AF65-F5344CB8AC3E}">
        <p14:creationId xmlns:p14="http://schemas.microsoft.com/office/powerpoint/2010/main" val="424857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6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6" presetClass="emph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6" presetClass="emph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6" presetClass="emp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6" presetClass="emp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47" grpId="0" animBg="1"/>
      <p:bldP spid="47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Why choose V-model?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Simple and easy-to-use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Testing activities like planning, test designing happens well before coding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Proactive defect tracking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Avoids the downward flow of the defects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Model</a:t>
            </a:r>
          </a:p>
        </p:txBody>
      </p:sp>
    </p:spTree>
    <p:extLst>
      <p:ext uri="{BB962C8B-B14F-4D97-AF65-F5344CB8AC3E}">
        <p14:creationId xmlns:p14="http://schemas.microsoft.com/office/powerpoint/2010/main" val="304546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Process</a:t>
            </a:r>
          </a:p>
        </p:txBody>
      </p:sp>
      <p:pic>
        <p:nvPicPr>
          <p:cNvPr id="6" name="Picture 1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52" y="1875413"/>
            <a:ext cx="10804407" cy="4728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485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Current situation:</a:t>
            </a:r>
          </a:p>
          <a:p>
            <a:pPr lvl="1"/>
            <a:r>
              <a:rPr lang="en-US" sz="2400" dirty="0"/>
              <a:t>Nowadays, in our country, which is a developing country, transportation becomes more and more popular because of the rising of economy.</a:t>
            </a:r>
          </a:p>
          <a:p>
            <a:pPr lvl="1"/>
            <a:r>
              <a:rPr lang="en-US" sz="2400" dirty="0"/>
              <a:t>But according to an article in 2015, there are over 70% trucks and containers often has to run with empty cargo on return. Which mean they are only deliveries in one-way in truth.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2800" dirty="0">
                <a:solidFill>
                  <a:schemeClr val="accent4"/>
                </a:solidFill>
              </a:rPr>
              <a:t>WASTING LOTS OF RESOURCES AND POTENTIAL TO DISTRIBUTE GOODS FOR CONTAINERS AND TRUCKS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19217" y="4998214"/>
            <a:ext cx="733168" cy="484632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7" name="Chevron 6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</a:t>
            </a:r>
          </a:p>
        </p:txBody>
      </p:sp>
    </p:spTree>
    <p:extLst>
      <p:ext uri="{BB962C8B-B14F-4D97-AF65-F5344CB8AC3E}">
        <p14:creationId xmlns:p14="http://schemas.microsoft.com/office/powerpoint/2010/main" val="336627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913235" y="436692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421859" y="439181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Process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265137" y="1532296"/>
            <a:ext cx="3142625" cy="718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257804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Goal settings: test stages, test items etc.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772297" y="1892633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Planning &amp; Preparation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407756" y="2118050"/>
            <a:ext cx="443645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Response time &lt; 5s</a:t>
            </a:r>
          </a:p>
        </p:txBody>
      </p:sp>
      <p:cxnSp>
        <p:nvCxnSpPr>
          <p:cNvPr id="23" name="Straight Arrow Connector 22"/>
          <p:cNvCxnSpPr>
            <a:cxnSpLocks/>
            <a:stCxn id="13" idx="3"/>
            <a:endCxn id="14" idx="1"/>
          </p:cNvCxnSpPr>
          <p:nvPr/>
        </p:nvCxnSpPr>
        <p:spPr>
          <a:xfrm>
            <a:off x="3265137" y="2251042"/>
            <a:ext cx="3142619" cy="147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20" idx="3"/>
            <a:endCxn id="19" idx="1"/>
          </p:cNvCxnSpPr>
          <p:nvPr/>
        </p:nvCxnSpPr>
        <p:spPr>
          <a:xfrm flipV="1">
            <a:off x="3265137" y="3387624"/>
            <a:ext cx="3142619" cy="397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/>
          <p:cNvSpPr/>
          <p:nvPr/>
        </p:nvSpPr>
        <p:spPr>
          <a:xfrm>
            <a:off x="6407756" y="3113132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Executing test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72297" y="3426237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Execution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56" y="3933083"/>
            <a:ext cx="4436450" cy="55126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Related activities: retest, report etc.</a:t>
            </a:r>
          </a:p>
        </p:txBody>
      </p:sp>
      <p:cxnSp>
        <p:nvCxnSpPr>
          <p:cNvPr id="27" name="Straight Arrow Connector 26"/>
          <p:cNvCxnSpPr>
            <a:cxnSpLocks/>
            <a:stCxn id="20" idx="3"/>
            <a:endCxn id="21" idx="1"/>
          </p:cNvCxnSpPr>
          <p:nvPr/>
        </p:nvCxnSpPr>
        <p:spPr>
          <a:xfrm>
            <a:off x="3265137" y="3784646"/>
            <a:ext cx="3142619" cy="424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37" idx="3"/>
            <a:endCxn id="36" idx="1"/>
          </p:cNvCxnSpPr>
          <p:nvPr/>
        </p:nvCxnSpPr>
        <p:spPr>
          <a:xfrm flipV="1">
            <a:off x="3265137" y="5037648"/>
            <a:ext cx="3142625" cy="718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/>
          <p:cNvSpPr/>
          <p:nvPr/>
        </p:nvSpPr>
        <p:spPr>
          <a:xfrm>
            <a:off x="6407762" y="4763156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Checking result</a:t>
            </a:r>
          </a:p>
        </p:txBody>
      </p:sp>
      <p:sp>
        <p:nvSpPr>
          <p:cNvPr id="37" name="Rectangle: Rounded Corners 36"/>
          <p:cNvSpPr/>
          <p:nvPr/>
        </p:nvSpPr>
        <p:spPr>
          <a:xfrm>
            <a:off x="772297" y="5397985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Analysis &amp; Follow-up</a:t>
            </a:r>
          </a:p>
        </p:txBody>
      </p:sp>
      <p:sp>
        <p:nvSpPr>
          <p:cNvPr id="38" name="Rectangle: Rounded Corners 37"/>
          <p:cNvSpPr/>
          <p:nvPr/>
        </p:nvSpPr>
        <p:spPr>
          <a:xfrm>
            <a:off x="6407757" y="5452589"/>
            <a:ext cx="4436452" cy="4559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Analysis result</a:t>
            </a:r>
          </a:p>
        </p:txBody>
      </p:sp>
      <p:sp>
        <p:nvSpPr>
          <p:cNvPr id="39" name="Rectangle: Rounded Corners 38"/>
          <p:cNvSpPr/>
          <p:nvPr/>
        </p:nvSpPr>
        <p:spPr>
          <a:xfrm>
            <a:off x="6407756" y="6031093"/>
            <a:ext cx="443645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Initiating &amp; Monitoring</a:t>
            </a:r>
          </a:p>
        </p:txBody>
      </p:sp>
      <p:cxnSp>
        <p:nvCxnSpPr>
          <p:cNvPr id="40" name="Straight Arrow Connector 39"/>
          <p:cNvCxnSpPr>
            <a:cxnSpLocks/>
            <a:stCxn id="37" idx="3"/>
            <a:endCxn id="39" idx="1"/>
          </p:cNvCxnSpPr>
          <p:nvPr/>
        </p:nvCxnSpPr>
        <p:spPr>
          <a:xfrm>
            <a:off x="3265137" y="5756394"/>
            <a:ext cx="3142619" cy="555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  <a:stCxn id="37" idx="3"/>
            <a:endCxn id="38" idx="1"/>
          </p:cNvCxnSpPr>
          <p:nvPr/>
        </p:nvCxnSpPr>
        <p:spPr>
          <a:xfrm flipV="1">
            <a:off x="3265137" y="5680576"/>
            <a:ext cx="3142620" cy="758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52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4" grpId="0" animBg="1"/>
      <p:bldP spid="19" grpId="0" animBg="1"/>
      <p:bldP spid="20" grpId="0" animBg="1"/>
      <p:bldP spid="21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913235" y="436692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421859" y="439181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Schedule</a:t>
            </a:r>
          </a:p>
        </p:txBody>
      </p:sp>
      <p:cxnSp>
        <p:nvCxnSpPr>
          <p:cNvPr id="7" name="Straight Arrow Connector 6"/>
          <p:cNvCxnSpPr>
            <a:cxnSpLocks/>
            <a:stCxn id="13" idx="3"/>
            <a:endCxn id="16" idx="1"/>
          </p:cNvCxnSpPr>
          <p:nvPr/>
        </p:nvCxnSpPr>
        <p:spPr>
          <a:xfrm flipV="1">
            <a:off x="3265137" y="1532296"/>
            <a:ext cx="3142625" cy="718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6407762" y="1257804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Doer: developer team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772297" y="1892633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Unit test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414712" y="2032285"/>
            <a:ext cx="4436452" cy="557539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Time: 24/02 – 18/03</a:t>
            </a:r>
          </a:p>
        </p:txBody>
      </p:sp>
      <p:cxnSp>
        <p:nvCxnSpPr>
          <p:cNvPr id="24" name="Straight Arrow Connector 23"/>
          <p:cNvCxnSpPr>
            <a:cxnSpLocks/>
            <a:stCxn id="13" idx="3"/>
            <a:endCxn id="12" idx="1"/>
          </p:cNvCxnSpPr>
          <p:nvPr/>
        </p:nvCxnSpPr>
        <p:spPr>
          <a:xfrm>
            <a:off x="3265137" y="2251042"/>
            <a:ext cx="3149575" cy="60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20" idx="3"/>
            <a:endCxn id="19" idx="1"/>
          </p:cNvCxnSpPr>
          <p:nvPr/>
        </p:nvCxnSpPr>
        <p:spPr>
          <a:xfrm flipV="1">
            <a:off x="3265137" y="3510376"/>
            <a:ext cx="3142619" cy="2742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/>
          <p:cNvSpPr/>
          <p:nvPr/>
        </p:nvSpPr>
        <p:spPr>
          <a:xfrm>
            <a:off x="6407756" y="3235884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Doer: test team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72297" y="3426237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Integration test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07756" y="3933083"/>
            <a:ext cx="4436450" cy="55126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Time: 19/03-24/03</a:t>
            </a:r>
          </a:p>
        </p:txBody>
      </p:sp>
      <p:cxnSp>
        <p:nvCxnSpPr>
          <p:cNvPr id="27" name="Straight Arrow Connector 26"/>
          <p:cNvCxnSpPr>
            <a:cxnSpLocks/>
            <a:stCxn id="20" idx="3"/>
            <a:endCxn id="21" idx="1"/>
          </p:cNvCxnSpPr>
          <p:nvPr/>
        </p:nvCxnSpPr>
        <p:spPr>
          <a:xfrm>
            <a:off x="3265137" y="3784646"/>
            <a:ext cx="3142619" cy="424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37" idx="3"/>
            <a:endCxn id="36" idx="1"/>
          </p:cNvCxnSpPr>
          <p:nvPr/>
        </p:nvCxnSpPr>
        <p:spPr>
          <a:xfrm flipV="1">
            <a:off x="3265137" y="5257719"/>
            <a:ext cx="3142625" cy="1464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/>
          <p:cNvSpPr/>
          <p:nvPr/>
        </p:nvSpPr>
        <p:spPr>
          <a:xfrm>
            <a:off x="6407762" y="4983227"/>
            <a:ext cx="4436450" cy="54898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Doer: Test team</a:t>
            </a:r>
          </a:p>
        </p:txBody>
      </p:sp>
      <p:sp>
        <p:nvSpPr>
          <p:cNvPr id="37" name="Rectangle: Rounded Corners 36"/>
          <p:cNvSpPr/>
          <p:nvPr/>
        </p:nvSpPr>
        <p:spPr>
          <a:xfrm>
            <a:off x="772297" y="5045750"/>
            <a:ext cx="2492840" cy="71681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System test</a:t>
            </a:r>
          </a:p>
        </p:txBody>
      </p:sp>
      <p:sp>
        <p:nvSpPr>
          <p:cNvPr id="39" name="Rectangle: Rounded Corners 38"/>
          <p:cNvSpPr/>
          <p:nvPr/>
        </p:nvSpPr>
        <p:spPr>
          <a:xfrm>
            <a:off x="6407753" y="5703481"/>
            <a:ext cx="4436453" cy="56078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Time: 24/03 – 10/04</a:t>
            </a:r>
          </a:p>
        </p:txBody>
      </p:sp>
      <p:cxnSp>
        <p:nvCxnSpPr>
          <p:cNvPr id="40" name="Straight Arrow Connector 39"/>
          <p:cNvCxnSpPr>
            <a:cxnSpLocks/>
            <a:stCxn id="37" idx="3"/>
            <a:endCxn id="39" idx="1"/>
          </p:cNvCxnSpPr>
          <p:nvPr/>
        </p:nvCxnSpPr>
        <p:spPr>
          <a:xfrm>
            <a:off x="3265137" y="5404159"/>
            <a:ext cx="3142616" cy="5797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6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3" grpId="0" animBg="1"/>
      <p:bldP spid="12" grpId="0" animBg="1"/>
      <p:bldP spid="19" grpId="0" animBg="1"/>
      <p:bldP spid="20" grpId="0" animBg="1"/>
      <p:bldP spid="21" grpId="0" animBg="1"/>
      <p:bldP spid="36" grpId="0" animBg="1"/>
      <p:bldP spid="37" grpId="0" animBg="1"/>
      <p:bldP spid="3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063" y="653252"/>
            <a:ext cx="2280390" cy="812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Environment:</a:t>
            </a:r>
          </a:p>
        </p:txBody>
      </p:sp>
      <p:sp>
        <p:nvSpPr>
          <p:cNvPr id="4" name="Pentagon 4"/>
          <p:cNvSpPr/>
          <p:nvPr/>
        </p:nvSpPr>
        <p:spPr>
          <a:xfrm>
            <a:off x="733694" y="153212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53212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Environment &amp; Resources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003251"/>
              </p:ext>
            </p:extLst>
          </p:nvPr>
        </p:nvGraphicFramePr>
        <p:xfrm>
          <a:off x="733694" y="1354272"/>
          <a:ext cx="11100834" cy="163185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77339">
                  <a:extLst>
                    <a:ext uri="{9D8B030D-6E8A-4147-A177-3AD203B41FA5}">
                      <a16:colId xmlns:a16="http://schemas.microsoft.com/office/drawing/2014/main" val="3326509403"/>
                    </a:ext>
                  </a:extLst>
                </a:gridCol>
                <a:gridCol w="2630658">
                  <a:extLst>
                    <a:ext uri="{9D8B030D-6E8A-4147-A177-3AD203B41FA5}">
                      <a16:colId xmlns:a16="http://schemas.microsoft.com/office/drawing/2014/main" val="841040165"/>
                    </a:ext>
                  </a:extLst>
                </a:gridCol>
                <a:gridCol w="5992837">
                  <a:extLst>
                    <a:ext uri="{9D8B030D-6E8A-4147-A177-3AD203B41FA5}">
                      <a16:colId xmlns:a16="http://schemas.microsoft.com/office/drawing/2014/main" val="1383538815"/>
                    </a:ext>
                  </a:extLst>
                </a:gridCol>
              </a:tblGrid>
              <a:tr h="54395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Detail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528814"/>
                  </a:ext>
                </a:extLst>
              </a:tr>
              <a:tr h="1087902">
                <a:tc>
                  <a:txBody>
                    <a:bodyPr/>
                    <a:lstStyle/>
                    <a:p>
                      <a:r>
                        <a:rPr lang="en-US" sz="2000" b="1" dirty="0"/>
                        <a:t>PC/Laptop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Real device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800" b="1" dirty="0">
                          <a:effectLst/>
                        </a:rPr>
                        <a:t>RAM: 4Gb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800" b="1" dirty="0">
                          <a:effectLst/>
                        </a:rPr>
                        <a:t>Hard disk: 500Gb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just"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800" b="1" dirty="0">
                          <a:effectLst/>
                        </a:rPr>
                        <a:t>Processor: Core i5 2.50 GHz</a:t>
                      </a:r>
                      <a:endParaRPr lang="en-US" sz="1800" b="1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405937"/>
                  </a:ext>
                </a:extLst>
              </a:tr>
            </a:tbl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308063" y="2856353"/>
            <a:ext cx="2280390" cy="812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dirty="0"/>
              <a:t>Resources: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7306"/>
              </p:ext>
            </p:extLst>
          </p:nvPr>
        </p:nvGraphicFramePr>
        <p:xfrm>
          <a:off x="733694" y="3576826"/>
          <a:ext cx="11100834" cy="306210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77339">
                  <a:extLst>
                    <a:ext uri="{9D8B030D-6E8A-4147-A177-3AD203B41FA5}">
                      <a16:colId xmlns:a16="http://schemas.microsoft.com/office/drawing/2014/main" val="3326509403"/>
                    </a:ext>
                  </a:extLst>
                </a:gridCol>
                <a:gridCol w="2630658">
                  <a:extLst>
                    <a:ext uri="{9D8B030D-6E8A-4147-A177-3AD203B41FA5}">
                      <a16:colId xmlns:a16="http://schemas.microsoft.com/office/drawing/2014/main" val="841040165"/>
                    </a:ext>
                  </a:extLst>
                </a:gridCol>
                <a:gridCol w="5992837">
                  <a:extLst>
                    <a:ext uri="{9D8B030D-6E8A-4147-A177-3AD203B41FA5}">
                      <a16:colId xmlns:a16="http://schemas.microsoft.com/office/drawing/2014/main" val="1383538815"/>
                    </a:ext>
                  </a:extLst>
                </a:gridCol>
              </a:tblGrid>
              <a:tr h="54395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Responsibilities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528814"/>
                  </a:ext>
                </a:extLst>
              </a:tr>
              <a:tr h="54395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/>
                        <a:t>Trịnh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Đình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Quyết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effectLst/>
                        </a:rPr>
                        <a:t>Test Leader</a:t>
                      </a:r>
                      <a:endParaRPr lang="vi-VN" sz="1800" b="1" dirty="0">
                        <a:solidFill>
                          <a:srgbClr val="6E2500"/>
                        </a:solidFill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Create test plan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Review test cases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Execute test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Review test report</a:t>
                      </a:r>
                      <a:endParaRPr lang="vi-VN" sz="1800" b="1" dirty="0">
                        <a:solidFill>
                          <a:srgbClr val="6E2500"/>
                        </a:solidFill>
                        <a:effectLst/>
                        <a:latin typeface="Tahom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405937"/>
                  </a:ext>
                </a:extLst>
              </a:tr>
              <a:tr h="54395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/>
                        <a:t>Đặng</a:t>
                      </a:r>
                      <a:r>
                        <a:rPr lang="en-US" b="1" dirty="0"/>
                        <a:t> Lê </a:t>
                      </a:r>
                      <a:r>
                        <a:rPr lang="en-US" b="1" dirty="0" err="1"/>
                        <a:t>Tuấn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Tester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Create test cases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Execute test</a:t>
                      </a:r>
                      <a:endParaRPr lang="vi-VN" sz="1800" b="1" dirty="0">
                        <a:effectLst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1800" b="1" dirty="0">
                          <a:effectLst/>
                        </a:rPr>
                        <a:t>Create test report</a:t>
                      </a:r>
                      <a:endParaRPr lang="vi-VN" sz="1800" b="1" dirty="0">
                        <a:solidFill>
                          <a:srgbClr val="6E2500"/>
                        </a:solidFill>
                        <a:effectLst/>
                        <a:latin typeface="Tahom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91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872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Result</a:t>
            </a:r>
          </a:p>
        </p:txBody>
      </p:sp>
      <p:graphicFrame>
        <p:nvGraphicFramePr>
          <p:cNvPr id="9" name="Content Placeholder 5"/>
          <p:cNvGraphicFramePr>
            <a:graphicFrameLocks/>
          </p:cNvGraphicFramePr>
          <p:nvPr>
            <p:extLst/>
          </p:nvPr>
        </p:nvGraphicFramePr>
        <p:xfrm>
          <a:off x="994069" y="2085267"/>
          <a:ext cx="8764091" cy="3799100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627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1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7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48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33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48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80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9603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8740">
                  <a:extLst>
                    <a:ext uri="{9D8B030D-6E8A-4147-A177-3AD203B41FA5}">
                      <a16:colId xmlns:a16="http://schemas.microsoft.com/office/drawing/2014/main" val="690735558"/>
                    </a:ext>
                  </a:extLst>
                </a:gridCol>
                <a:gridCol w="7248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171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38589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effectLst/>
                          <a:latin typeface="+mn-lt"/>
                        </a:rPr>
                        <a:t>No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effectLst/>
                          <a:latin typeface="+mn-lt"/>
                        </a:rPr>
                        <a:t>Module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Integration test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System test and check List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>
                          <a:effectLst/>
                          <a:latin typeface="+mn-lt"/>
                        </a:rPr>
                        <a:t>Total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4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Yes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No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Untested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N/A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Yes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No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Untested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N/A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91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1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GB" sz="1800" b="1" dirty="0">
                          <a:effectLst/>
                          <a:latin typeface="+mn-lt"/>
                        </a:rPr>
                        <a:t>Guest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1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>
                          <a:effectLst/>
                          <a:latin typeface="+mn-lt"/>
                        </a:rPr>
                        <a:t>2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Carrier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1051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1317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3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Goods Owner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778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986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8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Admin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689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839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5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490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2707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212</a:t>
                      </a: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7150" algn="r"/>
                        </a:tabLs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3409</a:t>
                      </a:r>
                      <a:endParaRPr lang="en-US" sz="18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109687" marR="1096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994068" y="5882091"/>
            <a:ext cx="34255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b="1" dirty="0"/>
              <a:t>Test coverage: 100%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28112" y="5865825"/>
            <a:ext cx="32364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b="1" dirty="0"/>
              <a:t>Test case pass: 100%</a:t>
            </a:r>
          </a:p>
        </p:txBody>
      </p:sp>
    </p:spTree>
    <p:extLst>
      <p:ext uri="{BB962C8B-B14F-4D97-AF65-F5344CB8AC3E}">
        <p14:creationId xmlns:p14="http://schemas.microsoft.com/office/powerpoint/2010/main" val="352387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Compilation Result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728952"/>
              </p:ext>
            </p:extLst>
          </p:nvPr>
        </p:nvGraphicFramePr>
        <p:xfrm>
          <a:off x="1067389" y="2091301"/>
          <a:ext cx="8915400" cy="3865152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47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6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91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Main objectives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 a web application that connect Goods Owner and Carrier with to minimize transportation costs.</a:t>
                      </a:r>
                      <a:endParaRPr lang="vi-VN" sz="2000" b="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Items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Plan</a:t>
                      </a:r>
                      <a:endParaRPr lang="vi-VN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Actual</a:t>
                      </a:r>
                      <a:endParaRPr lang="vi-VN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Releases date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05/05/2017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05/05/2017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Releases version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1.0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1.0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Days 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105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105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Test cases + checklists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2000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3409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Defects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100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Document pages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 400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460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55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Lines of code</a:t>
                      </a:r>
                      <a:endParaRPr lang="vi-VN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96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Approximately 22809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482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275794"/>
            <a:ext cx="6072188" cy="2020860"/>
          </a:xfrm>
        </p:spPr>
        <p:txBody>
          <a:bodyPr/>
          <a:lstStyle/>
          <a:p>
            <a:pPr lvl="0"/>
            <a:r>
              <a:rPr lang="en-GB" sz="2400"/>
              <a:t>Website doesn’t support for mobile user yet</a:t>
            </a:r>
          </a:p>
          <a:p>
            <a:pPr marL="0" lvl="0" indent="0">
              <a:buNone/>
            </a:pPr>
            <a:endParaRPr lang="en-US" sz="2400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529" y="2450274"/>
            <a:ext cx="3793361" cy="3793361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823" y="2085316"/>
            <a:ext cx="3258522" cy="4814887"/>
          </a:xfrm>
          <a:prstGeom prst="foldedCorner">
            <a:avLst/>
          </a:prstGeom>
          <a:ln>
            <a:solidFill>
              <a:schemeClr val="accent1"/>
            </a:solidFill>
          </a:ln>
        </p:spPr>
      </p:pic>
      <p:sp>
        <p:nvSpPr>
          <p:cNvPr id="15" name="Arrow: Right 14"/>
          <p:cNvSpPr/>
          <p:nvPr/>
        </p:nvSpPr>
        <p:spPr>
          <a:xfrm>
            <a:off x="5092505" y="3986047"/>
            <a:ext cx="2307101" cy="48463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8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785938"/>
            <a:ext cx="10131425" cy="1510716"/>
          </a:xfrm>
        </p:spPr>
        <p:txBody>
          <a:bodyPr/>
          <a:lstStyle/>
          <a:p>
            <a:r>
              <a:rPr lang="en-US" sz="2400"/>
              <a:t>Not have live chat from support of Carrier Trading Center for guests and users</a:t>
            </a:r>
          </a:p>
          <a:p>
            <a:pPr marL="0" lvl="0" indent="0">
              <a:buNone/>
            </a:pPr>
            <a:endParaRPr lang="en-GB" sz="2400" dirty="0"/>
          </a:p>
          <a:p>
            <a:pPr lvl="0"/>
            <a:endParaRPr lang="en-US" sz="2400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687" y="2183252"/>
            <a:ext cx="5548313" cy="422187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6177"/>
            <a:ext cx="3786188" cy="3756023"/>
          </a:xfrm>
          <a:prstGeom prst="ellipse">
            <a:avLst/>
          </a:prstGeom>
        </p:spPr>
      </p:pic>
      <p:sp>
        <p:nvSpPr>
          <p:cNvPr id="10" name="Arrow: Right 9"/>
          <p:cNvSpPr/>
          <p:nvPr/>
        </p:nvSpPr>
        <p:spPr>
          <a:xfrm>
            <a:off x="4057651" y="4114800"/>
            <a:ext cx="2128837" cy="47148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5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8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785938"/>
            <a:ext cx="10131425" cy="1028700"/>
          </a:xfrm>
        </p:spPr>
        <p:txBody>
          <a:bodyPr/>
          <a:lstStyle/>
          <a:p>
            <a:r>
              <a:rPr lang="en-US" sz="2400"/>
              <a:t>Only supported Vietnamese on website</a:t>
            </a:r>
            <a:endParaRPr lang="en-GB" sz="2400"/>
          </a:p>
          <a:p>
            <a:pPr marL="0" lvl="0" indent="0">
              <a:buNone/>
            </a:pPr>
            <a:endParaRPr lang="en-US" sz="2400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7212"/>
            <a:ext cx="4800600" cy="2767013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49" y="2487212"/>
            <a:ext cx="4857751" cy="3094439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sp>
        <p:nvSpPr>
          <p:cNvPr id="11" name="Arrow: Right 10"/>
          <p:cNvSpPr/>
          <p:nvPr/>
        </p:nvSpPr>
        <p:spPr>
          <a:xfrm>
            <a:off x="5303044" y="3518778"/>
            <a:ext cx="1585912" cy="54828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0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7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5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Lesson Learned</a:t>
            </a:r>
          </a:p>
        </p:txBody>
      </p:sp>
      <p:sp>
        <p:nvSpPr>
          <p:cNvPr id="2" name="Rectangle 1"/>
          <p:cNvSpPr/>
          <p:nvPr/>
        </p:nvSpPr>
        <p:spPr>
          <a:xfrm>
            <a:off x="772297" y="1618361"/>
            <a:ext cx="90891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ea typeface="Calibri" panose="020F0502020204030204" pitchFamily="34" charset="0"/>
              </a:rPr>
              <a:t>Asking other for helping when stressed, troubled when deadline is coming closer.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2616589"/>
            <a:ext cx="4164037" cy="38404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631" y="3398666"/>
            <a:ext cx="4919369" cy="2807455"/>
          </a:xfrm>
          <a:prstGeom prst="ellipse">
            <a:avLst/>
          </a:prstGeom>
        </p:spPr>
      </p:pic>
      <p:sp>
        <p:nvSpPr>
          <p:cNvPr id="12" name="Arrow: Right 11"/>
          <p:cNvSpPr/>
          <p:nvPr/>
        </p:nvSpPr>
        <p:spPr>
          <a:xfrm>
            <a:off x="4487594" y="4360103"/>
            <a:ext cx="2644726" cy="63392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Asking</a:t>
            </a:r>
          </a:p>
        </p:txBody>
      </p:sp>
    </p:spTree>
    <p:extLst>
      <p:ext uri="{BB962C8B-B14F-4D97-AF65-F5344CB8AC3E}">
        <p14:creationId xmlns:p14="http://schemas.microsoft.com/office/powerpoint/2010/main" val="50209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" grpId="0"/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/>
          <p:cNvSpPr/>
          <p:nvPr/>
        </p:nvSpPr>
        <p:spPr>
          <a:xfrm>
            <a:off x="772297" y="488673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Result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5" y="488673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Lesson Learned</a:t>
            </a:r>
          </a:p>
        </p:txBody>
      </p:sp>
      <p:sp>
        <p:nvSpPr>
          <p:cNvPr id="2" name="Rectangle 1"/>
          <p:cNvSpPr/>
          <p:nvPr/>
        </p:nvSpPr>
        <p:spPr>
          <a:xfrm>
            <a:off x="772297" y="1618361"/>
            <a:ext cx="90891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Prioritize work and focus on something more important</a:t>
            </a:r>
          </a:p>
        </p:txBody>
      </p:sp>
      <p:sp>
        <p:nvSpPr>
          <p:cNvPr id="12" name="Arrow: Right 11"/>
          <p:cNvSpPr/>
          <p:nvPr/>
        </p:nvSpPr>
        <p:spPr>
          <a:xfrm>
            <a:off x="4259077" y="4360102"/>
            <a:ext cx="2039815" cy="63392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8512"/>
          <a:stretch/>
        </p:blipFill>
        <p:spPr>
          <a:xfrm>
            <a:off x="0" y="3052689"/>
            <a:ext cx="4019153" cy="3247082"/>
          </a:xfrm>
          <a:prstGeom prst="ellipse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892" y="2295741"/>
            <a:ext cx="5812909" cy="412872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92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" grpId="0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Single Corner Rectangle 4"/>
          <p:cNvSpPr/>
          <p:nvPr/>
        </p:nvSpPr>
        <p:spPr>
          <a:xfrm>
            <a:off x="1027610" y="2065866"/>
            <a:ext cx="2133600" cy="3283131"/>
          </a:xfrm>
          <a:prstGeom prst="snip1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Transporter has to find customer to delivery goods on the way return</a:t>
            </a:r>
          </a:p>
        </p:txBody>
      </p:sp>
      <p:sp>
        <p:nvSpPr>
          <p:cNvPr id="6" name="Snip Single Corner Rectangle 5"/>
          <p:cNvSpPr/>
          <p:nvPr/>
        </p:nvSpPr>
        <p:spPr>
          <a:xfrm>
            <a:off x="4548050" y="2065866"/>
            <a:ext cx="2133600" cy="3283131"/>
          </a:xfrm>
          <a:prstGeom prst="snip1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Meeting to take goods and confirmation contract money, time and place of destination</a:t>
            </a:r>
          </a:p>
        </p:txBody>
      </p:sp>
      <p:sp>
        <p:nvSpPr>
          <p:cNvPr id="7" name="Snip Single Corner Rectangle 6"/>
          <p:cNvSpPr/>
          <p:nvPr/>
        </p:nvSpPr>
        <p:spPr>
          <a:xfrm>
            <a:off x="8068489" y="2065867"/>
            <a:ext cx="2133600" cy="3283131"/>
          </a:xfrm>
          <a:prstGeom prst="snip1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lots of outcomes will happens: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Trading successfully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Trading failed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Trading cancel with no compensation</a:t>
            </a:r>
          </a:p>
        </p:txBody>
      </p:sp>
      <p:sp useBgFill="1">
        <p:nvSpPr>
          <p:cNvPr id="8" name="Right Arrow 7"/>
          <p:cNvSpPr/>
          <p:nvPr/>
        </p:nvSpPr>
        <p:spPr>
          <a:xfrm>
            <a:off x="3365426" y="3465115"/>
            <a:ext cx="978408" cy="484632"/>
          </a:xfrm>
          <a:prstGeom prst="rightArrow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ight Arrow 8"/>
          <p:cNvSpPr/>
          <p:nvPr/>
        </p:nvSpPr>
        <p:spPr>
          <a:xfrm>
            <a:off x="6885865" y="3465116"/>
            <a:ext cx="978408" cy="484632"/>
          </a:xfrm>
          <a:prstGeom prst="rightArrow">
            <a:avLst/>
          </a:prstGeom>
          <a:ln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1027610" y="5441961"/>
            <a:ext cx="9174479" cy="1306284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CARRIER AND GOODS OWNER NEEDS AN INTERMEDIATE BETWEEN THEM TO MAKE CONTRACTS</a:t>
            </a:r>
          </a:p>
        </p:txBody>
      </p:sp>
      <p:sp>
        <p:nvSpPr>
          <p:cNvPr id="15" name="Pentagon 1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17" name="Chevron 16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</a:t>
            </a:r>
          </a:p>
        </p:txBody>
      </p:sp>
    </p:spTree>
    <p:extLst>
      <p:ext uri="{BB962C8B-B14F-4D97-AF65-F5344CB8AC3E}">
        <p14:creationId xmlns:p14="http://schemas.microsoft.com/office/powerpoint/2010/main" val="197591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3" grpId="0" animBg="1"/>
      <p:bldP spid="15" grpId="0" animBg="1"/>
      <p:bldP spid="1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&amp; answers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460" y="2065867"/>
            <a:ext cx="4735311" cy="426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36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304" y="1959429"/>
            <a:ext cx="6454417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11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/>
          <p:cNvSpPr/>
          <p:nvPr/>
        </p:nvSpPr>
        <p:spPr>
          <a:xfrm>
            <a:off x="772298" y="1081798"/>
            <a:ext cx="3222927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6" name="Chevron 5"/>
          <p:cNvSpPr/>
          <p:nvPr/>
        </p:nvSpPr>
        <p:spPr>
          <a:xfrm>
            <a:off x="3773740" y="1081798"/>
            <a:ext cx="323197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Nowadays, more and more people using internet to work and to do things related with their work and their job</a:t>
            </a:r>
          </a:p>
          <a:p>
            <a:r>
              <a:rPr lang="en-US" sz="2400" dirty="0"/>
              <a:t>In Vietnam, which is a developing country, economy still growing strong and it’s easier for business websites</a:t>
            </a:r>
          </a:p>
          <a:p>
            <a:r>
              <a:rPr lang="en-US" sz="2400" dirty="0"/>
              <a:t>Users using internet also increases more and more because of internet services and technical upgrade and demanding from customers keep rising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FFFF00"/>
                </a:solidFill>
              </a:rPr>
              <a:t>Internet is the fastest and easiest ways to communicate and connect people who require service and who bring service</a:t>
            </a:r>
            <a:endParaRPr lang="en-US" sz="2400" dirty="0"/>
          </a:p>
          <a:p>
            <a:pPr marL="0" indent="0">
              <a:buNone/>
            </a:pP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7" name="Chevron 5"/>
          <p:cNvSpPr/>
          <p:nvPr/>
        </p:nvSpPr>
        <p:spPr>
          <a:xfrm>
            <a:off x="6775182" y="1081797"/>
            <a:ext cx="3231971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Technology Trends</a:t>
            </a:r>
          </a:p>
        </p:txBody>
      </p:sp>
    </p:spTree>
    <p:extLst>
      <p:ext uri="{BB962C8B-B14F-4D97-AF65-F5344CB8AC3E}">
        <p14:creationId xmlns:p14="http://schemas.microsoft.com/office/powerpoint/2010/main" val="429469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/>
          <p:cNvSpPr/>
          <p:nvPr/>
        </p:nvSpPr>
        <p:spPr>
          <a:xfrm>
            <a:off x="772298" y="1081798"/>
            <a:ext cx="3536457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6" name="Chevron 5"/>
          <p:cNvSpPr/>
          <p:nvPr/>
        </p:nvSpPr>
        <p:spPr>
          <a:xfrm>
            <a:off x="4114426" y="1081797"/>
            <a:ext cx="3060097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Situations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01" y="2065867"/>
            <a:ext cx="5713214" cy="3936274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sz="half" idx="1"/>
          </p:nvPr>
        </p:nvSpPr>
        <p:spPr>
          <a:xfrm>
            <a:off x="1939644" y="6079335"/>
            <a:ext cx="2369111" cy="31375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sanvanchuyen.vn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6466329" y="2065867"/>
            <a:ext cx="4995332" cy="4574084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600" dirty="0"/>
              <a:t>Advantage: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Friendly with user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Easy-to-use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Lots of ways to transportation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600" dirty="0"/>
              <a:t>Disadvantage: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Easy for scammer and phishing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Information about users not clearly and detail enough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Trust issues when making transactions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hevron 5"/>
          <p:cNvSpPr/>
          <p:nvPr/>
        </p:nvSpPr>
        <p:spPr>
          <a:xfrm>
            <a:off x="6967825" y="1081797"/>
            <a:ext cx="3020238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Application Limitation</a:t>
            </a:r>
          </a:p>
        </p:txBody>
      </p:sp>
    </p:spTree>
    <p:extLst>
      <p:ext uri="{BB962C8B-B14F-4D97-AF65-F5344CB8AC3E}">
        <p14:creationId xmlns:p14="http://schemas.microsoft.com/office/powerpoint/2010/main" val="256999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build="p"/>
      <p:bldP spid="15" grpId="0" build="p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4698608"/>
            <a:ext cx="10131425" cy="187100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Carrier Trading Center: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Create a web application that connect Goods Owner and Carrier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With minimum costs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Solve problems for people who owns goods and people who distributes goods can transaction with each other through an intermediate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vi-VN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6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Ideas</a:t>
            </a:r>
          </a:p>
        </p:txBody>
      </p:sp>
    </p:spTree>
    <p:extLst>
      <p:ext uri="{BB962C8B-B14F-4D97-AF65-F5344CB8AC3E}">
        <p14:creationId xmlns:p14="http://schemas.microsoft.com/office/powerpoint/2010/main" val="416903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Fulfill requirements from FPT University</a:t>
            </a:r>
          </a:p>
          <a:p>
            <a:r>
              <a:rPr lang="en-US" sz="2400" dirty="0"/>
              <a:t>Develop a product that expressed the above ideas</a:t>
            </a:r>
          </a:p>
          <a:p>
            <a:r>
              <a:rPr lang="en-US" sz="2400" dirty="0"/>
              <a:t>Study new technologies: JSF framework, Hibernate framework, etc.</a:t>
            </a:r>
          </a:p>
          <a:p>
            <a:r>
              <a:rPr lang="en-US" sz="2400" dirty="0"/>
              <a:t>Apply project development and software process</a:t>
            </a:r>
          </a:p>
          <a:p>
            <a:r>
              <a:rPr lang="en-US" sz="2400" dirty="0"/>
              <a:t>Practical ways of working in groups</a:t>
            </a:r>
          </a:p>
          <a:p>
            <a:r>
              <a:rPr lang="en-US" sz="2400" dirty="0"/>
              <a:t>Have skills in communication, time management, risk management etc.</a:t>
            </a:r>
          </a:p>
        </p:txBody>
      </p:sp>
      <p:sp>
        <p:nvSpPr>
          <p:cNvPr id="4" name="Pentagon 4"/>
          <p:cNvSpPr/>
          <p:nvPr/>
        </p:nvSpPr>
        <p:spPr>
          <a:xfrm>
            <a:off x="772298" y="1081798"/>
            <a:ext cx="4703805" cy="593125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5" name="Chevron 5"/>
          <p:cNvSpPr/>
          <p:nvPr/>
        </p:nvSpPr>
        <p:spPr>
          <a:xfrm>
            <a:off x="5278984" y="1081798"/>
            <a:ext cx="4703805" cy="593125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74265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722</TotalTime>
  <Words>1458</Words>
  <Application>Microsoft Office PowerPoint</Application>
  <PresentationFormat>Widescreen</PresentationFormat>
  <Paragraphs>549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4" baseType="lpstr">
      <vt:lpstr>MS Mincho</vt:lpstr>
      <vt:lpstr>Arial</vt:lpstr>
      <vt:lpstr>Calibri</vt:lpstr>
      <vt:lpstr>Calibri (Body)</vt:lpstr>
      <vt:lpstr>Calibri Light</vt:lpstr>
      <vt:lpstr>Open Sans</vt:lpstr>
      <vt:lpstr>Open Sans Light</vt:lpstr>
      <vt:lpstr>Symbol</vt:lpstr>
      <vt:lpstr>Tahoma</vt:lpstr>
      <vt:lpstr>Times New Roman</vt:lpstr>
      <vt:lpstr>Verdana</vt:lpstr>
      <vt:lpstr>Wingdings</vt:lpstr>
      <vt:lpstr>Celestial</vt:lpstr>
      <vt:lpstr>Carrier Trading Center</vt:lpstr>
      <vt:lpstr>Presentation 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RUP Model</vt:lpstr>
      <vt:lpstr>Develop iteratively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&amp; answers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Carrier Trading Center</dc:title>
  <dc:creator>viccom</dc:creator>
  <cp:lastModifiedBy>Anh Tu</cp:lastModifiedBy>
  <cp:revision>118</cp:revision>
  <dcterms:created xsi:type="dcterms:W3CDTF">2017-04-16T01:40:12Z</dcterms:created>
  <dcterms:modified xsi:type="dcterms:W3CDTF">2017-04-26T19:45:11Z</dcterms:modified>
</cp:coreProperties>
</file>